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музыкальное произведение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первой идеи до записи: путь музыки шаг за шагом.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жизни и на уроках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сопровождает нас каждый день: в школе, дома, в кино, играх и на концертах. На уроках важно научиться узнавать её основные элементы и понимать, как они работают вместе.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музыкальное произведение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начинается с замысла: композитор или автор ищет тему, настроение и образ. Источником вдохновения может стать событие, природа, сказка, стихотворение или переживание.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общий характер будущей музыки. Решают, будет ли она спокойной или энергичной, какой у неё примерный темп, лад и жанр — песня, танец, марш или инструментальная пьеса.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рождается первая музыкальная идея. Она может звучать как короткая мелодия, ритмический рисунок или интонация, которая потом станет основой всего произведения.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4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музыкального произведения от идеи до готовой записи
</a:t>
            </a:r>
            <a:endParaRPr lang="en-US" sz="2254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замысел постепенно превращается в завершённую песню или пьесу.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главная запоминающаяся линия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складывается из звуков разной высоты и длительности, которые идут последовательно. Она создаёт узнаваемый образ произведения и помогает слушателю следить за развитием музыки.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мелодия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именно мелодия остаётся в памяти после прослушивания. Её повторяют в припеве, а в народной и классической музыке она может постепенно меняться и развиваться.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музыки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 разные элементы помогают музыке звучать выразительно и узнаваемо.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музыки по-разному влияют на восприятие: одни отвечают за движение, другие — за настроение и узнаваемость.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музыкальных понятий для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песни и его роль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понять содержание песни и образ героя. Они уточняют, о чём говорит музыка, и направляют внимание слушателя на главную мысль произведения.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куплете обычно разворачивается история или описываются детали. Припев, наоборот, возвращает главную идею и делает песню цельной и легко узнаваемой.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Рифма, повторяющиеся строки и ясные выражения делают текст удобным для пения и запоминания. Благодаря этому песня быстрее откладывается в памяти.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текст должен сочетаться с мелодией по ритму и интонации. Тогда слова звучат естественно и поддерживают общее настроение музыки.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структура песни в учебном музыкальном разборе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типичной песни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помогает слушателю быстро узнать песню и следить за её развитием от начала до конца.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играет припев: он повторяется и закрепляет главную идею, а остальные части связывают куплеты между собой.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и аккорды в музыке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возникает, когда одновременно звучат несколько звуков, образуя аккорд или созвучие. Она делает музыку объёмной, поддерживает мелодию и помогает ей звучать устойчиво.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обычно воспринимается светлее и радостнее, а минор — мягче, задумчивее или печальнее. Смена аккордов создаёт движение и завершает музыкальную мысль.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темп: что управляет движением музыки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доли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упорядочивает чередование звуков и пауз. Благодаря ему музыка становится собранной, а её движение — понятным для слушателя и исполнителя.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скорости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как быстро звучит произведение. Быстрый темп придаёт энергии, а медленный помогает передать спокойствие, плавность или задумчивое настроение.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удобно отстукивать ладонями, а темп сравнивать с шагом, бегом или плавным движением. Так ученики легче слышат разницу между музыкальными скоростями.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8886" y="787575"/>
            <a:ext cx="7126228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создания музыки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кто и за что отвечает на пути от замысла до готовой записи.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произведение создаётся не одним человеком: у каждого участника своя задача, а итог зависит от согласованной работы всей команды.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ролей участников музыкального проекта, принятых в практике создания песен и пьес.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0775" y="1512375"/>
            <a:ext cx="16537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аранжировка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Распределяет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Аранжировка решает, какой инструмент ведёт мелодию, а какой поддерживает её фоном. Благодаря этому музыка звучит не плоско, а объёмно и интересно на каждом этапе.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 насыщенность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месте можно оставить только голос и лёгкое сопровождение, а в другом добавить больше инструментов. Такое наращивание силы звучания помогает выделить припев и важные моменты.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мотив — разные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по-разному воспринимается на фортепиано, в школьном ансамбле и в оркестре. Тембры инструментов придают знакомой мелодии новое настроение и характер.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выразительные паузы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остановки, тихое вступление и постепенное усиление делают форму песни яснее. Слушатель лучше замечает контраст между частями и легче запоминает музыкальную мысль.
</a:t>
            </a:r>
            <a:endParaRPr lang="en-US" sz="10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записи музыки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черновой материал постепенно превращается в завершённую запись.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жанровых признаков, составленная для учебного анализа музыки.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звучание в разных жанрах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влияет не только на инструменты, но и на то, как строится ритм, где находится главный акцент и насколько плотным кажется звучание.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жанра свой музыкальный «профиль»: рок выделяется силой звучания, рэп — речитативом, а классика — разнообразием тембров и мелодии.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Импровизация и поиск музыкальных идей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Импровизация помогает музыканту создавать звучание прямо во время исполнения, не повторяя заранее готовый вариант. Она развивает слух, чувство ритма и умение быстро откликаться на музыку вокруг.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идея может родиться из необычного аккорда, короткой ритмической формулы, удачной интонации или даже звука дождя, шагов и голоса. Так начинается будущая мелодия или песенная строка.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произведение меняется после черновика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Черновая версия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первая запись идеи: мелодия, текст или инструментальная тема. На этом этапе главное — не идеальность, а сам замысел.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92220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Правка содержания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Убираются лишние повторы, уточняются слова, меняется порядок частей. Произведение становится короче, яснее и логичнее.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915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Усиление звучания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измениться темп, тональность или состав инструментов. Так музыка лучше передаёт нужное настроение и не теряет внимания слушателя.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9610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Финальная отделка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Выделяется припев, сокращается вступление, проверяется целостность формы. После этого произведение готово к исполнению или записи.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черновика до готовой записи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показывают, как музыкальная идея проходит путь от первого наброска до окончательно оформленного звучания.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этап делает звучание точнее: от наброска к пробной версии, затем к сведённой и полностью готовой записи.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стадий создания и подготовки музыкальной записи.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763" y="1277800"/>
            <a:ext cx="166275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30725"/>
            <a:ext cx="215700" cy="215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становится известной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исполнение помогает сразу услышать характер песни или пьесы. Именно на сцене особенно заметны энергия исполнителя, реакция зала и сила музыкального образа.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 телевидение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Эфир расширяет круг слушателей и делает произведение узнаваемым. Качественная запись и удачное представление помогают музыке закрепиться в памяти широкой аудитории.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 игры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фильме, мультфильме или игре связывается с яркими сценами и героями. После этого слушатели часто вспоминают произведение именно по этому образу.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приложениях и онлайн-платформах важны название, обложка и удобный доступ. Если запись хорошо оформлена, её легче заметить, включить и переслушать.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оценка элементов, влияющих на запоминаемость музыкального произведения.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музыке запоминаться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одного удачного куплета или необычного звука, чтобы произведение сразу выделилось среди других.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запоминаются мелодия и повтор, а затем — ритм и тембр; именно они создают узнаваемость и помогают быстро узнать песню.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рождается из идеи и труда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музыкальное произведение проходит путь от замысла до исполнения: в нём соединяются вдохновение, точность, внимание к деталям и работа многих людей.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2026-05-24T23:30:18Z</dcterms:created>
  <dcterms:modified xsi:type="dcterms:W3CDTF">2026-05-24T23:30:18Z</dcterms:modified>
</cp:coreProperties>
</file>