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кольчецов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беспозвоночные, важные для экологии и человека.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Кольчецы: разнообразие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 — сегментированные беспозвоночные животные, насчитывающие свыше 18 000 видов, обитающих в почвах, пресных и морских водах. Они играют ключевую роль в экосистемах по всему миру.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классификация кольчецов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 относятся к царству Животные и типу Кольчатые черви, выделенному Ламарком в XVIII веке.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три главных класса: морские многощетинковые, обитающие в основном в воде, почвенные малощетинковые и пресноводные пиявки.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различаются строением тела, способом жизни и физиологическими особенностями, отражая разнообразие адаптаций.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Многощетинковые: морские обитатели с яркой внешностью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сегментация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имеют тело, разделённое на множество сегментов с многочисленными щетинками по бокам и ярко выраженной головой. Эта особенность обеспечивает им высокую мобильность и способность к разнообразной активности.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преимущественно в морских биотопах, занимая разные ниши — от свободноплавающих до роющих и прикреплённых видов. Примеры включают нереиса и афродиту, известных своей характерной формой и окраской.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типичный представитель, активно перерабатывающий почву. Благодаря им происходит аэрация и перемешивание слоев, что способствует плодородию и здоровью экосистем.
</a:t>
            </a:r>
            <a:endParaRPr lang="en-US" sz="1048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имеют меньше щетинок и слабовыраженную голову без глаз. Они приспособлены к жизни в почве и пресных водоёмах, где ведут скрытый образ жизни.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Малощетинковые: обитатели почвы и пресных вод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пресноводные паразиты и их особенности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имеют уплощённое тело с присосками с обеих концов, что помогает им крепиться к хозяевам или перемещаться по дну водоёмов. Они способны плавать и активно передвигаться.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Hirudo medicinalis используется в терапии благодаря способности выделять антикоагулянты, что улучшает кровообращение и способствует заживлению после операций.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особенности кольчецов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головного ганглия и брюшной нервной цепочки, позволяя координировать движение и воспринимать внешние раздражители.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проходят по всему телу сегментами, обеспечивая эффективный транспорт кислорода и питательных веществ.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Хоть и слабо развиты, кольчецы способны ощущать свет, вибрации и химические сигналы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является сквозным, начинаясь ртом и заканчиваясь анусом. Включает глотку, зоб и желудок, обеспечивая эффективное переваривание и всасывание питательных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классов наблюдаются адаптации: у дождевых червей зоб и головной кишечник хорошо развиты для накопления пищи, а у многощетинковых — фильтрация органических частиц.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кольчецов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влажную кожу; морские многощетинковые дополнительно оснащены жабрами для газообмена.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парных метанефридиев, которые удаляют продукты обмена веществ через отверстия в каждом сегменте.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дыхания и выделения зависит от среды обитания: водные формы имеют жабры, наземные полагаются на кожу.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выделительная системы кольчецов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кольчецов по численности видов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доминируют в морских экосистемах, малощетинковые распространены в почве и пресных водах.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отражает широкий спектр адаптаций к разным средам обитания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кольчецов — гермафродиты, некоторые имеют раздельнополую структуру. Перекрестное оплодотворение характерно для дождевых червей и пиявок, что повышает генетическое 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многощетинковых развивается свободноплавающая личинка трохофора, обеспечивающая расселение. Малощетинковые и пиявки обходятся без стадии личинки, их развитие происходит напрямую.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у кольчецов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 способствуют разложению органических остатков, улучшая структуру и плодородие почв, что важно для здоровья экосистем и сельского хозяйства.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животных, включая птиц, земноводных, рыб и млекопитающих, обеспечивая поддержание устойчивых пищевых цепей.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кольчецов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62612"/>
            <a:ext cx="6060571" cy="20984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кольчецов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классов кольчецов по местообитанию, размерам, наличию щетинок и особенностям 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отличаются разнообразием и адаптацией к морской среде, в то время как малощетинковые и пиявки более специализированы по месту обитания и способу 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четырёх миллионов дождевых червей могут обитать на одном гектаре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почвенных экосистем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гектаре земли проживает до 4 миллионов дождевых червей, которые своими ходами улучшают воздухопроницаемость почвы и ускоряют разложение органики.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многощетинковые черви роют норы в морском дне, создавая убежища и изменяя структуру субстрата, что влияет на осадки.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прикрепляются к камням и водорослям, обеспечивая себе питание и защищенность благодаря неподвижности на субстрате.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Свободноплавающие виды способны активно перемещаться в толще воды, что помогает им искать пищу и избегать хищников.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важным звеном пищевых цепей, служа кормом для рыб и морских птиц, а также влияют на биотурбацию дна.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многощетинковых в морских биотопах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особенности паразитизма и медицинское значение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три четверти пиявок — эктопаразиты, питаются кровью рыб, амфибий и млекопитающих, что оказывает влияние на их здоровье и поведение.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выделяют мощные антикоагулянты, препятствующие свертыванию крови, что облегчает длительное питание на хозяине.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применяется для снятия венозного застоя, уменьшения отеков и восстановления кровотока после хирургических вмешательств.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и биолюминесценция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многощетинковые черви нередко обладают яркой окраской и способностью к биолюминесценции. Эти адаптации служат предупреждением для хищников и защитой от поедания, улучшая шансы на выживание.
</a:t>
            </a:r>
            <a:endParaRPr lang="en-US" sz="998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и движение по узким пространствам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кольчецов позволяет им эффективно передвигаться в узких ходах и сложных субстратах, обеспечивая гибкость и силу при каждом движении. Эта особенность помогает выживать в разнообразных экологических нишах.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кольчецов к условиям среды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достижения кольчецов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тела и наличие полостей обеспечили кольчецам эффективное движение и развитие сложных систем органов, что стало важным эволюционным шагом.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тела на повторяющиеся сегменты позволило адаптироваться к различным условиям среды и улучшило регенеративные способности.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 освоили широкий спектр местообитаний – от глубоководных до почвенных и пресноводных экосистем, расширяя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дождевые черви Megalodrilus достигают длины до трёх метров, что делает их одними из крупнейших кольчецов на планете.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многощетинковые черви вида Tomopteris обладают способностью излучать свет благодаря биолюминесценции, что помогает им защищаться от хищников.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может выпить за один приём до 15 мл крови — объём, значительно превышающий её собственный вес, что демонстрирует её адаптацию к кровососущему образу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кольчецах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классов кольчецов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Кольчецы играют ключевую роль в природных процессах и устойчивости экосистем, способствуя разложению органики и питанию других животных. Их изучение и практическое применение имеют важное значение для науки и медицины.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2026-05-07T12:49:58Z</dcterms:created>
  <dcterms:modified xsi:type="dcterms:W3CDTF">2026-05-07T12:49:58Z</dcterms:modified>
</cp:coreProperties>
</file>