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 — структура — свойства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вещество и почему это меняет его свойства?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состав не гарантирует одинаковые свойства: решающее значение часто имеет строение вещества. Именно поэтому алмаз и графит, вода и лёд, металлы и полимеры ведут себя по-разному.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естествознание начинается с этого вопроса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состав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показывает, какие химические элементы или вещества входят в состав образца. Для чистых веществ это фиксированный набор частиц, а для смесей — сочетание разных компонентов.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соотношения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наличие компонентов, но и их пропорции. Именно соотношение определяет, будет ли вещество вести себя как вода, раствор, сплав или смесь с иными свойствами.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вещества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них основой описания служит химическая формула, например H2O или NaCl. Формула указывает состав и помогает предсказать типичные свойства, связанные с внутренним строением.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 и примеси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смесях учитывают массовую долю, концентрацию и примеси. Даже небольшие добавки могут заметно изменить цвет, твёрдость, проводимость или устойчивость вещества к нагреванию.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состав вещества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рассмотрения структуры вещества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Макроуровень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рассматривают форму образца, плотность, пористость, однородность и внешний вид материала. Эти признаки помогают быстро оценить, как вещество будет вести себя в практическом применении.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Микроуровень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размеры частиц, расстояния между ними, тип химической связи и характер их взаимодействия. Именно на микроуровне закладываются основные различия между твёрдостью, пластичностью и растворимостью.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частиц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упорядоченности определяет, будет ли вещество кристаллическим, аморфным или иметь особую молекулярную организацию. Чем регулярнее расположение частиц, тем предсказуемее многие свойства материала.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характеристики по-разному чувствительны к строению: иногда решает порядок частиц, иногда — наличие подвижных электронов или пористость.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упорядочена и связана внутренняя структура, тем выше твёрдость и устойчивость; при пористости и слабых связях свойства обычно ослабевают.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закономерностей строения веществ, изучаемых в школьных курсах химии и физики.
</a:t>
            </a:r>
            <a:endParaRPr lang="en-US" sz="109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структура влияет на свойства веществ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и графит: один элемент, разные свойства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состав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вещества состоят из атомов углерода, поэтому их различие нельзя объяснить только составом. Решающее значение имеет то, как именно эти атомы соединены между собой.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алмаза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алмазе каждый атом связан с четырьмя соседями в прочной пространственной решётке. Такая организация делает материал чрезвычайно твёрдым и особенно ценным для обработки твёрдых поверхностей.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графита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графите атомы образуют слои, которые легко смещаются относительно друг друга. Поэтому графит мягкий, оставляет след на бумаге и используется в карандашных стержнях.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свойства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Графит проводит электрический ток благодаря подвижным электронам в своей структуре. Алмаз, напротив, является диэлектриком и почти не проводит ток, несмотря на тот же химический элемент.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776307"/>
            <a:ext cx="7101300" cy="1305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строения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характер расположения частиц напрямую связан с наблюдаемыми свойствами материала.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решётка даёт чёткие физические признаки, а отсутствие дальнего порядка приводит к постепенному размягчению и меньшей определённости свойств.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 строении веществ из школьного курса естествознания и химии.
</a:t>
            </a:r>
            <a:endParaRPr lang="en-US" sz="11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состава к применению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показывает, как исходные вещества и их строение определяют практический результат.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2168" y="4185750"/>
            <a:ext cx="367763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как результат строения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зависит от того, насколько плотно упакованы частицы и сколько пустот есть внутри вещества. Чем компактнее структура, тем обычно выше плотность образца.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плавления определяется силой взаимодействия между частицами. Если связи прочные, на разрушение структуры требуется больше энергии, и вещество плавится при более высокой температуре.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 формой молекул, полярностью и характером взаимодействий с растворителем. Поэтому одни вещества хорошо растворяются в воде, а другие практически не смешиваются с ней.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Электропроводность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проводить ток зависит от наличия свободных зарядов или подвижных электронов. Именно поэтому металлы проводят электричество хорошо, а многие молекулярные вещества — плохо.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изделиях важна не одна характеристика, а их сочетание: жёсткость, масса, стойкость к износу и удобство обработки.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выбирают по задаче: металл — для сочетания прочности и пластичности, керамика — для твёрдости, полимер — для лёгкости, композит — для баланса свойств.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механических характеристик материалов, рассматриваемых в школьном курсе естествознания.
</a:t>
            </a:r>
            <a:endParaRPr lang="en-US" sz="88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свойства разных материалов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свойства зависят от состава и строения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Ионная, ковалентная и металлическая связь по-разному удерживают частицы, поэтому вещества реагируют неодинаково. От прочности и распределения электронов зависят устойчивость, реакционная способность и характер возможных превращений.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группы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органических молекулах именно функциональные группы часто определяют, как вещество вступает в реакции. Одна и та же углеродная основа может давать спирт, кислоту или эфир с разными свойствами.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строения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расположения атомов способно изменить скорость реакции, её направление и состав продуктов. Поэтому вещества с одинаковой формулой иногда ведут себя совершенно по-разному.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Изомерия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Изомеры имеют одинаковый состав, но различное строение, а значит, и разные свойства. Это наглядно показывает: формулы недостаточно, чтобы полностью предсказать химическое поведение вещества.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Сталь, чугун, стекло и пластик в повседневной жизни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содержит меньше углерода, чем чугун, поэтому её структура обычно обеспечивает большую пластичность и удобство обработки. Именно поэтому из неё делают балки, инструменты и детали машин.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Чугун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содержание углерода делает чугун более твёрдым, но и более хрупким. Он хорошо подходит для массивных литых изделий, где важны прочность формы и устойчивость к износу.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
</a:t>
            </a:r>
            <a:pPr algn="l" indent="0" marL="0">
              <a:lnSpc>
                <a:spcPct val="14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Аморфное строение объясняет прозрачность стекла и отсутствие чёткой температуры плавления. Оно твёрдое, но при ударе легко раскалывается, потому что внутренняя организация не допускает пластической деформации.
</a:t>
            </a:r>
            <a:endParaRPr lang="en-US" sz="1774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Пластики обычно отличаются малой плотностью, сравнительно небольшой массой и простотой формования. Эти качества делают их удобными для упаковки, корпусов приборов и множества бытовых изделий.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разные типы частиц и связей определяют характерные свойства веществ.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веществ свойства определяются не только составом, но и организацией частиц: тип связи и форма структуры задают их поведение и область применения.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химии и материаловедения: обобщающие примеры строения веществ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связи состава, структуры и свойств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малое количество примеси нарушает правильное расположение частиц и создаёт дефекты структуры, поэтому свойства иногда меняются сильнее, чем ожидается.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атом в кристаллической решётке уже может заметно изменить цвет, твёрдость или проводимость вещества.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кристаллохимии и материаловедения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исследуют связь между составом и свойствами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анализа вещества: от определения состава и строения к измерению свойств и интерпретации результата.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менее упорядоченных к более упорядоченным материалам обычно сопровождается ростом твёрдости и термостойкости, хотя конкретные значения зависят от состава и вида связи.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упорядоченность структуры, тем чаще возрастают твёрдость и температура плавления; пористость и аморфность, наоборот, ослабляют прочность и чёткость плавления.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закономерности строения материалов в курсе химии и физики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свойства при изменении структуры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Сплавы, композиты и полимеры подбирают так, чтобы они выдерживали нагрузку, нагрев и износ. Инженеры заранее задают нужное сочетание прочности, массы и коррозионной стойкости.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лекарств важны размер частиц, форма молекул и растворимость, потому что они влияют на скорость всасывания и действие препарата. Поэтому состав и структура тщательно контролируются.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материалы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Упаковка, посуда, покрытия и бытовая техника создаются из материалов с заранее заданными свойствами. Лёгкость, прозрачность, гибкость или термостойкость выбирают под конкретную задачу.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электронике особенно важны проводимость и управляемая структура вещества. Полупроводники, изоляционные слои и тонкие плёнки работают благодаря точно подобранному составу и микростроению.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 техники, медицины и быта
</a:t>
            </a:r>
            <a:endParaRPr lang="en-US" sz="31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и управление строением вещества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Графен: сверхтонкий и прочный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из одного слоя атомов углерода выглядит почти невидимым, но отличается высокой прочностью и необычными электрическими свойствами. Именно атомная упорядоченность делает его настолько перспективным для электроники и сенсоров.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Нанотрубки: форма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Углеродные нанотрубки можно представить как свернутые в цилиндр атомные слои. Такая геометрия сочетает малую массу, высокую прочность и удобство для создания композитов, проводящих покрытий и миниатюрных деталей.
</a:t>
            </a:r>
            <a:endParaRPr lang="en-US" sz="1645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Многослойные композиты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материалы с разными свойствами, можно получить новый результат: лёгкость, жёсткость и устойчивость к повреждениям. На изображениях хорошо видно, что успех таких материалов зависит от точного строения слоёв и границ между ними.
</a:t>
            </a:r>
            <a:endParaRPr lang="en-US" sz="16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темы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отвечает на вопрос, из каких частиц построено вещество и в каких соотношениях они находятся. Без этого невозможно понять исходные возможности материала и его ограничения.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показывает, как частицы расположены, какие связи их удерживают и насколько упорядочена внутренняя организация. Именно она часто определяет различие между похожими веществами.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проявляются в реальном поведении вещества: в прочности, растворимости, проводимости, цвете и химической активности. Они служат внешним отражением состава и строения.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связь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объяснить материал полностью, нужно рассматривать все три звена вместе. Изменение состава или структуры почти всегда ведёт к изменению свойств и области применения.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Состав, структура и свойства — единая логика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между составом, строением и свойствами позволяет объяснять явления, сравнивать материалы и осознанно выбирать их для науки, техники и повседневной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2026-05-29T07:55:11Z</dcterms:created>
  <dcterms:modified xsi:type="dcterms:W3CDTF">2026-05-29T07:55:11Z</dcterms:modified>
</cp:coreProperties>
</file>