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Сладков. «Шапки долой!»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тайны, добрые наблюдения и весёлое удивление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умел слышать лес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Сладков много писал о природе и замечал в ней то, что другим легко ускользает. Его короткие и точные тексты помогают детям увидеть лес, птиц и зверей как живой, удивительный мир.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название рассказа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названии есть шутка и уважение одновременно. Так говорят не о пустяке, а о чём-то важном, необычном и заслуживающем особого внимания.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первых слов создаётся ощущение праздника и удивления. Читатель ждёт встречи с лесом, где даже обычные звуки и движения кажутся маленьким чудом.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«Шапки долой!» звучит как громкий, весёлый возглас. Она сразу привлекает внимание и будто приглашает остановиться, поднять голову и прислушаться к лесу.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у Сладкова — не пустое место, а настоящий дом для птиц и зверей. В нём есть шорохи, следы, ветки, трава и постоянное движение жизни.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тишина и внимательность. Если идти осторожно, можно заметить, как лес дышит, слушает и прячет свои тайны совсем рядом.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 рассказе как живой мир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заметить при чтении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показывает, что интересное открывается не тому, кто спешит, а тому, кто умеет смотреть спокойно и внимательно, почти по-лесному тихо.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самая небольшая примета в природе может многое рассказать. Один звук или след помогает догадаться, кто был рядом и что произошло.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много маленьких деталей, которые делают картину леса живой: следы на земле, шорохи, повороты веток и внезапные движения зверей.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Сладков учит замечать не только яркое и заметное, но и тихое, скрытое, почти незаметное. Именно так природа раскрывает свои секреты.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580032"/>
            <a:ext cx="449100" cy="449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16495"/>
            <a:ext cx="449100" cy="449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52959"/>
            <a:ext cx="449100" cy="449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60966" y="4074102"/>
            <a:ext cx="419738" cy="479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жители и их повадки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прислушиваются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 лесу ведут себя осторожно и чутко. Они быстро замечают опасность, настораживаются и сразу меняют своё поведение, если рядом кто-то появился.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Звери прячутся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звери стараются не показываться зря. Они выбирают укрытие, замирают, прислушиваются и действуют очень осмотрительно, чтобы сохранить безопасность.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свой способ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лесного жителя есть свои привычки и маленькие хитрости защиты. Именно поэтому лес кажется большим домом, где все знают свои правила.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живёт по-своему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леса идёт своим тихим и внимательным порядком. Всё в нём связано: звук, движение, укрытие и осторожность помогают обитателям жить рядом друг с другом.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человек должен вести себя тихо, аккуратно и с уважением. Нельзя шуметь, ломать ветки или пугать животных, потому что лес — не игровая площадка.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человек похож на вежливого гостя в большом доме природы. Он останавливается, слушает и старается не мешать лесной жизни, а только наблюдать её.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лесу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встреча с лесом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обычная прогулка превращается в внимательное наблюдение и открытие.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рассказа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Сладков пишет просто и понятно, поэтому его легко читать младшим школьникам. В тексте нет лишних слов, зато есть точные наблюдения и ясные картины леса.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звучат живо и по-детски интересно. Автор умеет так назвать и показать предмет, что читатель сразу представляет шорох, ветку, след или движение зверя.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серьёзное наблюдение соединяется с лёгким юмором. Благодаря этому текст не кажется скучным: он удивляет, радует и хорошо запоминается.
</a:t>
            </a:r>
            <a:endParaRPr lang="en-US" sz="11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153" y="1843958"/>
            <a:ext cx="397500" cy="3533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2951" y="1821875"/>
            <a:ext cx="397500" cy="39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7752" y="1821875"/>
            <a:ext cx="397500" cy="39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2552" y="1821875"/>
            <a:ext cx="397500" cy="39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запоминается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588134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Необычное название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звучит ярко и сразу вызывает интерес. Хочется понять, почему она так сказана и что особенного происходит в лесу.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2682943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тон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чувствуется лёгкая улыбка. Это делает чтение приятным и помогает увидеть в лесной истории не только серьёзность, но и игру.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4777735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картины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наполнен шорохами, следами, ветками и движением. Такие детали легко представить, поэтому лес кажется настоящим и близким.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872538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наблюдать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хочется слушать птиц, смотреть на деревья и замечать следы на земле. Рассказ учит видеть красоту в обычных лесных мелочах.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00" y="2700538"/>
            <a:ext cx="4121700" cy="19924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700393"/>
            <a:ext cx="4122300" cy="19927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звучит по-разному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909750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чудо среди деревьев
</a:t>
            </a:r>
            <a:pPr algn="l" indent="0" marL="0">
              <a:lnSpc>
                <a:spcPct val="115000"/>
              </a:lnSpc>
              <a:buNone/>
            </a:pPr>
            <a:r>
              <a:rPr lang="en-US" sz="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 рассказе сначала кажется спокойным, почти сонным, но в этой тишине слышится жизнь. Стоит прислушаться, и замечаешь шорохи, лёгкое движение веток, невидимые следы зверей. От этого возникает чувство любопытства и тихой радости.
</a:t>
            </a:r>
            <a:endParaRPr lang="en-US" sz="962" dirty="0"/>
          </a:p>
        </p:txBody>
      </p:sp>
      <p:sp>
        <p:nvSpPr>
          <p:cNvPr id="9" name="Text 3"/>
          <p:cNvSpPr txBox="1"/>
          <p:nvPr/>
        </p:nvSpPr>
        <p:spPr>
          <a:xfrm>
            <a:off x="4989775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в лесной тишине
</a:t>
            </a:r>
            <a:pPr algn="l" indent="0" marL="0">
              <a:lnSpc>
                <a:spcPct val="115000"/>
              </a:lnSpc>
              <a:buNone/>
            </a:pPr>
            <a:r>
              <a:rPr lang="en-US" sz="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героя нет страха перед лесом, потому что он смотрит на него внимательно и доброжелательно. Всё вокруг кажется немного загадочным, но не мрачным. Солнечный день, мягкий свет и удивлённый ребёнок создают настроение доброго открытия.
</a:t>
            </a:r>
            <a:endParaRPr lang="en-US" sz="96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произведение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учит замечать в природе не только большие картины, но и маленькие детали: следы, шорохи, движение веток. Именно они помогают понять, что лес живёт своей особой жизнью.
</a:t>
            </a:r>
            <a:endParaRPr lang="en-US" sz="12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203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напоминает, что к лесу нужно относиться бережно. Нельзя шуметь, ломать ветки и пугать животных, потому что человек приходит туда как гость и должен вести себя уважительно.
</a:t>
            </a:r>
            <a:endParaRPr lang="en-US" sz="12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680468"/>
            <a:ext cx="5410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показывает, что терпеливый и внимательный человек видит вокруг больше, чем торопливый. Наблюдение превращает обычную прогулку в настоящее открытие и учит любить мир природы.
</a:t>
            </a:r>
            <a:endParaRPr lang="en-US" sz="12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текста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Сладков пишет короткими и очень точными фразами, поэтому текст легко читать вслух. Каждое слово помогает сразу увидеть лесную картину и понять настроение рассказа.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много живых образов: лес будто дышит, прислушивается и подаёт знаки. Благодаря этому природа выглядит не фоном, а главным действующим лицом.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умеет сочетать наблюдение с добрым юмором. От этого рассказ звучит легко, а лесные события кажутся не только интересными, но и весёлыми.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близок детям, потому что в нём нет сложных рассуждений. Зато есть удивление, ясные картины и ощущение маленького открытия, которое приятно запоминается.
</a:t>
            </a:r>
            <a:endParaRPr lang="en-US" sz="10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раскрывается через звуки и едва заметные движения: шорох травы, птичий голос, тихий треск ветки. Даже тишина здесь кажется выразительной и полной скрытой жизни.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леса строится на мелочах: мох, листья, узкая тропинка, солнечные пятна на земле. Эти детали создают чувство тайны и помогают представить настоящий живой лес.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леса в деталях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580032"/>
            <a:ext cx="449100" cy="449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16495"/>
            <a:ext cx="449100" cy="449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77909"/>
            <a:ext cx="449100" cy="399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089402"/>
            <a:ext cx="449100" cy="4491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сказки и рассказы Сладкова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герой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произведениях Сладкова природа не просто описана, а будто разговаривает с читателем. Лес, трава, ветер и вода становятся частью живого рассказа.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животными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внимательно показывает повадки зверей и птиц. Его тексты помогают заметить, как осторожно, умно и по-своему интересно ведут себя лесные жители.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Сладков пишет ясно и без лишних слов, поэтому его рассказы легко воспринимают дети. При этом в них остаются точность, образность и настоящая любовь к природе.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слушать мир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учат смотреть и слушать внимательнее. Читатель понимает: природа полна подсказок, а заметить их может только терпеливый и добрый человек.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смысл рассказа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чтения показывает, как необычное название помогает увидеть шутку автора и главную мысль о бережном отношении к природе.
</a:t>
            </a:r>
            <a:endParaRPr lang="en-US" sz="88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важные слова и образы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в тексте особенно важна, потому что она помогает заметить скрытую жизнь природы. Благодаря ей каждый звук становится значимым и выразительным.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Шорох и движение создают ощущение тайны. Читатель понимает, что в лесу постоянно что-то происходит, даже если на первый взгляд всё спокойно.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«лес» задаёт главный образ рассказа. Это не пустое место, а живой дом, где всё движется, шуршит и внимательно слушает человека.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Неожиданная встреча делает рассказ весёлым и запоминающимся. Она показывает, что природа умеет удивлять и приглашает человека быть осторожным и добрым.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300" y="1350742"/>
            <a:ext cx="4121700" cy="1670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700" y="3022375"/>
            <a:ext cx="4122300" cy="1670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к рассказу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455250" y="170445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Тропинка среди деревьев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может быть узкая лесная тропинка, по которой осторожно идёт ребёнок. Вокруг — трава, листья, ветки и мягкий солнечный свет, пробивающийся сквозь деревья. Такая сцена сразу создаёт настроение тихого ожидания и доброго удивления.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55250" y="337619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Неожиданная встреча в лесу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рисунок можно построить вокруг момента встречи с лесным героем. Ребёнок замирает и смотрит внимательно, а рядом видны следы на земле, шорох листвы и тёплые лучи солнца, которые делают картину живой и немного сказочной.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связано с жизнью писателя, чьи рассказы помогают замечать лес, слушать его и относиться к нему бережно.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год рождения Николая Сладкова, автора, который учил детей видеть красоту природы.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Н. И. Сладкове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7000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лес внимательнее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07950"/>
            <a:ext cx="34818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«Шапки долой!» учит видеть в лесу не только деревья, но и живую тайну. Он оставляет улыбку, интерес и важный совет: относиться к природе с уважением.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2026-05-23T23:56:18Z</dcterms:created>
  <dcterms:modified xsi:type="dcterms:W3CDTF">2026-05-23T23:56:18Z</dcterms:modified>
</cp:coreProperties>
</file>