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Фантастическая сказка «Кролики и удавы»: мир, конфликт и смысл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страхе, власти и поиске выхода из неравного мира.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Феликс Кривин и сказка-аллегория
</a:t>
            </a:r>
            <a:endParaRPr lang="en-US" sz="3945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Феликс Кривин создавал короткие сатирические миниатюры, где фантастика помогает говорить о человеческих отношениях. «Кролики и удавы» — авторская сказка с аллегорией, юмором и философским смыслом.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конфликт сказки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Кролики живут под постоянной угрозой и вынуждены искать способы защититься от удавов, которые кажутся гораздо сильнее и опаснее.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Удавы опираются на физическое превосходство и внушают страх, но их власть не делает мир справедливым или спокойным.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— столкновение силы и уязвимости, где осторожность, взаимопомощь и находчивость становятся единственными средствами сопротивления.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сюжете
</a:t>
            </a:r>
            <a:endParaRPr lang="en-US" sz="261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показывает, как страх и сила меняют поведение героев.
</a:t>
            </a:r>
            <a:endParaRPr lang="en-US" sz="9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Кролики как образ слабой, но сообразительной стороны
</a:t>
            </a:r>
            <a:endParaRPr lang="en-US" sz="272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и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Кролики в сказке выглядят беззащитными, поэтому постоянно насторожены. Их поведение строится на быстрой реакции, внимательности и умении заранее заметить опасность.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Коллективность и находчивость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угроза становится особенно сильной, кролики действуют сообща. Именно взаимопомощь и нестандартные решения позволяют им не только выживать, но и менять ход событий.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Удавы как образ силы, давления и самоуверенности
</a:t>
            </a:r>
            <a:endParaRPr lang="en-US" sz="2375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Удавы олицетворяют грубую мощь и привычку подчинять других. Их спокойствие кажется уверенным, но на деле оно держится на страхе, который они внушают окружающим.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силе удавы выглядят ограниченными: самоуверенность делает их менее гибкими. В сказке это показывает, что превосходство не гарантирует мудрости и полной победы.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кроликов и удавов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увидеть, как в сказке противопоставлены слабость и власть.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не исключает сопротивления, а сила сама по себе не устраняет конфликт и не делает мир справедливым.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Кривин, «Кролики и удавы»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главных мотивов в сказке
</a:t>
            </a:r>
            <a:endParaRPr lang="en-US" sz="344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мотивы сильнее всего управляют развитием сюжета и поведением героев.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доли связаны со страхом и силой, но именно хитрость и совместные действия меняют исход противостояния.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Ф. Кривина «Кролики и удавы»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свободы и зависимости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возникает не только из-за силы удавов, но и из-за привычки кроликов жить в ожидании опасности и подстраиваться под чужие правила.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начинается там, где герои перестают принимать страх как неизбежность и ищут способы действовать самостоятельно, даже в опасной ситуации.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слабые места противника помогает кроликам не терять достоинство. Внимательность становится шагом к внутренней независимости.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 делают слабую сторону устойчивее. В сказке взаимопомощь помогает преодолеть зависимость и не остаться один на один с угрозой.
</a:t>
            </a:r>
            <a:endParaRPr lang="en-US" sz="10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Юмор, абсурд и преувеличение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Комические детали смягчают тревожный сюжет и делают его понятным школьнику. Благодаря юмору опасность воспринимается не только как страх, но и как повод задуматься.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Абсурдные ситуации усиливают фантастичность сказки. Неожиданная логика событий помогает увидеть, насколько странно выглядит мир, где сила заменяет справедливость.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Преувеличенные черты персонажей делают конфликт особенно наглядным. Кролики кажутся более хрупкими, а удавы — почти символами давления и превосходства.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серьезное здесь идут рядом. Именно поэтому сказка запоминается: она одновременно вызывает улыбку и заставляет размышлять о власти и зависимости.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сказки как модель опасного мира
</a:t>
            </a:r>
            <a:endParaRPr lang="en-US" sz="2616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сказки замкнут и тревожен: кролики и удавы существуют рядом, постоянно ощущая угрозу. Каждое движение героев здесь сразу приобретает значение выбора и риска.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пространство не похоже на нейтральный фон. Оно показывает общество, где порядок держится не на справедливости, а на силе, страхе и уязвимости слабых.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страх меняет поведение героев
</a:t>
            </a:r>
            <a:endParaRPr lang="en-US" sz="265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угроза заставляет персонажей действовать не по свободному желанию, а в ответ на опасность.
</a:t>
            </a:r>
            <a:endParaRPr lang="en-US" sz="7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651075"/>
            <a:ext cx="363000" cy="2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100" y="3134175"/>
            <a:ext cx="34680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6908" y="2334880"/>
            <a:ext cx="335963" cy="34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1489" y="4022121"/>
            <a:ext cx="346800" cy="34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74889" y="3135276"/>
            <a:ext cx="346800" cy="34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автора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кроликами и удавами сразу делает конфликт ясным: слабость и сила, осторожность и давление, тревога и самоуверенность постоянно сталкиваются в одном сюжете.
</a:t>
            </a:r>
            <a:endParaRPr lang="en-US" sz="807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Преувеличенные черты персонажей делают их почти условными фигурами. Благодаря этому сказка выглядит необычно и ярко, а ее смысл запоминается быстрее.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интонации помогают говорить о страшном без прямой тяжести. Читатель видит, что за внешней легкостью скрывается серьезный разговор о власти и зависимости.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обозначают человеческие отношения: господство, страх, сопротивление и поиск достоинства. Фантастический образ помогает понять нравственный смысл без прямых назиданий.
</a:t>
            </a:r>
            <a:endParaRPr lang="en-US" sz="744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ситуации усиливают ощущение замкнутого круга. Герои как будто снова и снова возвращаются к одной и той же опасности, не находя простого выхода.
</a:t>
            </a:r>
            <a:endParaRPr lang="en-US" sz="8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 по значимости
</a:t>
            </a:r>
            <a:endParaRPr lang="en-US" sz="263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даже небольшая по объему сказка строится вокруг нескольких постоянно связанных смыслов.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задает основу конфликта, страх усиливает напряжение, а смекалка становится главным средством сопротивления.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сказки Феликса Кривина «Кролики и удавы»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подходит для 9 класса
</a:t>
            </a:r>
            <a:endParaRPr lang="en-US" sz="337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обсуждать знакомые школьникам ситуации: давление сильного, защиту слабого, необходимость держаться вместе и не терять самообладание в трудный момент.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авторской сказки делает сложные темы понятными. Через животных легче увидеть, как страх, подчинение и хитрость работают в обычных человеческих отношениях.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развивает умение читать аллегорию, различать смешное и серьезное, а также объяснять, почему фантастический сюжет может говорить о реальной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сказки и их смысл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образ и идея работают вместе.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несет нравственный смысл, а вместе они раскрывают конфликт между превосходством и достоинством.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Феликса Кривина «Кролики и удавы»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животного мира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сказке не просто действуют, а обозначают разные роли в обществе: того, кто давит, того, кто боится, и того, кто ищет выход. Это делает сюжет особенно наглядным.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Фантастический мир помогает увидеть знакомые отношения в новом виде. Читатель легче понимает, как в коллективе проявляются зависимость, лидерство, осторожность и сопротивление.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 сюжету и идее
</a:t>
            </a:r>
            <a:endParaRPr lang="en-US" sz="3704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 сказке не только пугает, но и управляет поведением. Именно он заставляет героев искать защиту, проверять друг друга и менять привычные решения.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Смекалка и взаимопомощь дают слабой стороне шанс сохранить достоинство. В сказке это важнее, чем простое физическое превосходство.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сила не создает справедливый порядок. Если в основе отношений лежит только превосходство, мир становится напряженным, неустойчивым и внутренне хрупким.
</a:t>
            </a:r>
            <a:endParaRPr lang="en-US" sz="1190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 связана с внутренней стойкостью. Умение думать, объединяться и не поддаваться панике помогает противостоять даже сильному давлению.
</a:t>
            </a:r>
            <a:endParaRPr lang="en-US" sz="11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сказки
</a:t>
            </a:r>
            <a:endParaRPr lang="en-US" sz="351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Комические эпизоды смягчают напряжение и не дают сюжету стать слишком мрачным для подросткового чтения.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растет к середине, затем ослабевает, а чередование напряжения и иронии удерживает интерес читателя.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композиции и эмоциональному строю сказки Феликса Кривина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Фантастическая сказка, которая учит думать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«Кролики и удавы» показывает, что сила без нравственной опоры не решает конфликтов. Сказка учит замечать давление, ценить взаимопомощь и сохранять внутреннее достоинство в трудной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2026-05-19T07:28:23Z</dcterms:created>
  <dcterms:modified xsi:type="dcterms:W3CDTF">2026-05-19T07:28:23Z</dcterms:modified>
</cp:coreProperties>
</file>