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in fashion in the past? — мода прошлых эпох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истории одежды: от древности до XX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всегда была нужна одежда?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всегда была нужна одежда?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защищала от погоды, но ещё говорила о статусе, вкусе и образе жизни. На моду влияли климат, религия, торговля, войны и появление новых городов. We will meet words wear, costume, fashionable, elegant, simple, expensive.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мир: простые формы и дорогие детали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лён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жарком климате Египта выбирали лёгкий лён: он пропускал воздух и не мешал работать. Тяжёлые ткани были неудобны, поэтому одежда оставалась простой по форме, но аккуратной и чистой.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драпировка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Греции носили хитоны и плащи, которые красиво ложились складками и не требовали сложного кроя. Такая одежда сочетала удобство, свободу движения и спокойную, выразительную форму.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тога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тога была не просто одеждой, а знаком гражданства и общественного положения. Её надевали по особым правилам, поэтому внешний вид сразу показывал принадлежность человека к определённому слою.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ткани, яркие краски, кольца, браслеты и другие украшения помогали показать достаток. Чем сложнее было сделать материал или краситель, тем заметнее он подчёркивал высокий статус владельца.
</a:t>
            </a:r>
            <a:endParaRPr lang="en-US" sz="11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длинная одежда и различие сословий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длинная одежда и различие сословий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 роскоши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появлялись законы, ограничивавшие слишком дорогие ткани и украшения. Так власть старалась сохранить заметные различия между сословиями и не позволить всем одеваться одинаково богато.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 горожане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одежде можно было понять, к какому сословию принадлежит человек. Знать выбирала более богатые ткани и отделку, а простые горожане и крестьяне носили вещи попроще и прочнее.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 лён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распространёнными материалами были шерсть и лён: они были практичными и доступными. Шёлк и мех встречались реже, потому что стоили дорого и были доступны не каждому.
</a:t>
            </a:r>
            <a:endParaRPr lang="en-US" sz="122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силуэты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в Европе носили длинные туники, накидки и капюшоны. Такая одежда защищала от холода и ветра, а простой крой позволял быстро шить вещи для разных занятий.
</a:t>
            </a:r>
            <a:endParaRPr lang="en-US" sz="12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было получить материал, тем выше его престиж. Красители, перевозка и ручная обработка делали роскошные ткани особенно ценными.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и цвета считались самыми дорогими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и пурпур выделялись как символы богатства, а лён и шерсть оставались основой повседневной одежды.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характеристика материалов одежды по эпохам.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42200" y="1264575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Ярче и пышнее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 веках одежда стала заметно наряднее: увеличились объёмы, появились насыщенные цвета и тяжёлые ткани. Люди стремились выглядеть торжественно и подчеркнуть своё положение.
</a:t>
            </a:r>
            <a:endParaRPr lang="en-US" sz="906" dirty="0"/>
          </a:p>
        </p:txBody>
      </p:sp>
      <p:sp>
        <p:nvSpPr>
          <p:cNvPr id="12" name="Text 2"/>
          <p:cNvSpPr txBox="1"/>
          <p:nvPr/>
        </p:nvSpPr>
        <p:spPr>
          <a:xfrm>
            <a:off x="442200" y="1977725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Корсеты и рукава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Модными стали корсеты, объёмные рукава, вышивка и золотые нити. Такие детали создавали сложный силуэт и показывали, что на одежду затрачено много труда и дорогих материалов.
</a:t>
            </a:r>
            <a:endParaRPr lang="en-US" sz="930" dirty="0"/>
          </a:p>
        </p:txBody>
      </p:sp>
      <p:sp>
        <p:nvSpPr>
          <p:cNvPr id="13" name="Text 3"/>
          <p:cNvSpPr txBox="1"/>
          <p:nvPr/>
        </p:nvSpPr>
        <p:spPr>
          <a:xfrm>
            <a:off x="442200" y="2690880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и испанские дворы задавали тон европейской моде. Именно там формировались представления о том, каким должен быть наряд богатого и уважаемого человека.
</a:t>
            </a:r>
            <a:endParaRPr lang="en-US" sz="1001" dirty="0"/>
          </a:p>
        </p:txBody>
      </p:sp>
      <p:sp>
        <p:nvSpPr>
          <p:cNvPr id="14" name="Text 4"/>
          <p:cNvSpPr txBox="1"/>
          <p:nvPr/>
        </p:nvSpPr>
        <p:spPr>
          <a:xfrm>
            <a:off x="442200" y="3404030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знак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стал важной частью общественного имиджа. По платью или костюму можно было понять не только богатство, но и вкус семьи, её влияние и стремление к престижу.
</a:t>
            </a:r>
            <a:endParaRPr lang="en-US" sz="960" dirty="0"/>
          </a:p>
        </p:txBody>
      </p:sp>
      <p:sp>
        <p:nvSpPr>
          <p:cNvPr id="15" name="Text 5"/>
          <p:cNvSpPr txBox="1"/>
          <p:nvPr/>
        </p:nvSpPr>
        <p:spPr>
          <a:xfrm>
            <a:off x="442200" y="4117180"/>
            <a:ext cx="2890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и богаче была ткань, тем выше казался статус владельца. Одежда перестала быть только необходимостью и превратилась в средство показать силу и достаток.
</a:t>
            </a:r>
            <a:endParaRPr lang="en-US" sz="979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Возрождения: богатство, цвет и сложные формы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в силуэте, тканях и головных уборах, а также то, как мода постепенно становилась практичнее.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и женская мода XVII–XIX веков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мода раньше уходила к строгости и удобству, а женская дольше сохраняла декоративность и сложный силуэт.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описания европейского костюма XVII–XIX веков.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парики, кружева и дворцовая мода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который задавал тон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при Людовике XIV одежда стала частью придворного этикета. Знать старалась одеваться так, чтобы быть заметной рядом с королём, поэтому ткани, отделка и фасоны тщательно продумывались. Мода распространялась из дворца в города и дальше по Европе.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Парики и кружева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длинные парики, камзолы и высокие сапоги, а кружевные воротники добавляли наряду торжественность. Яркие ткани делали силуэт более заметным, а детали — более дорогими на вид.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знак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внешний вид показывал не только богатство, но и положение в обществе. Чем ближе человек был к королю, тем внимательнее следовал моде и правилам двора, превращая костюм в символ 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мода распространялась по Европе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новых фасонов от придворной моды к повседневной одежде через торговлю и города.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9194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29194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7221" y="1909161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39751"/>
            <a:ext cx="236400" cy="18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роскошь, светские правила и аксессуары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вкус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двор определял, что считалось модным в Европе. Знать подражала придворным образцам, чтобы выглядеть изысканно, современно и достойно светского общества.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Пышные силуэты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Пышные юбки, корсажи и шёлковые ткани создавали торжественный образ. Одежда выглядела сложной и нарядной, а каждый элемент подчёркивал богатство и хорошее воспитание.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Парики и причёски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Пудреные парики были важной частью образа и требовали ухода. Они помогали создать эффектный силуэт и показывали, что человек следует правилам моды своего времени.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со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Веера, перчатки, броши и ленты завершали наряд. Эти детали не только украшали, но и говорили о вкусе, достатке и внимании к этикету.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одежда должна была соответствовать ситуации и статусу. Наряд был частью поведения, поэтому внешний вид тщательно подбирали для балов, приёмов и прогулок.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форму костюма влияли корсеты, кринолины и новые ткани: они то подчёркивали объём, то позволяли двигаться свободнее.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силуэт женской одежды в XIX веке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XIX века шла волнами: от подчёркнутой линии тела к пышности и затем к более практичным формам.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историческим описаниям женской моды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фабрики, швейные машины и доступная одежда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ускорили производство тканей и одежды, поэтому вещи перестали быть редкой роскошью. Горожане всё чаще могли выбирать не только между дорогим и простым, но и между разными фасонами.
</a:t>
            </a:r>
            <a:endParaRPr lang="en-US" sz="1212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Швейная машина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Швейная машина сделала пошив быстрее и аккуратнее. Это изменило работу мастерских и позволило выпускать больше одинаковых изделий, а значит, одежда стала доступнее для широких семей.
</a:t>
            </a:r>
            <a:endParaRPr lang="en-US" sz="1212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готовой одежды упростило покупки: не нужно было долго ждать индивидуальный заказ. В городе покупатель мог сразу выбрать костюм, пальто или платье нужного размера.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 магазины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мод и универмаги помогали быстро узнавать о новых фасонах. Мужская одежда стала строже и удобнее, а женская получила больше вариантов отделки, тканей и силуэтов.
</a:t>
            </a:r>
            <a:endParaRPr lang="en-US" sz="1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материалы и изобретения сделали одежду удобнее, дешевле и доступнее для повседневной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технологии, которые изменили одежду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уменьшили стоимость одежды, ускорили пошив и сделали моду доступной не только знати, но и обычным семьям.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текстиля и швейного производства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удобство, движение и новые роли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ещё сохраняла строгие формы, но корсеты уже начали восприниматься как неудобные. В повседневной жизни всё больше ценили свободу движения и более лёгкие ткани.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фасоны повлияли изменения в жизни женщин и время перемен. Силуэты становились проще, а одежда должна была быть удобной для улицы, учёбы и 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Юбки заметно укоротились, линия талии стала ниже, а силуэты — свободнее. Появились образы, которые подчёркивали подвижность, молодость и современный ритм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стала сочетать элегантность и практичность. Платья и пальто лучше подходили для обычного дня, а одежда всё чаще создавалась с учётом комфорта и 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одежда чаще подчёркивала богатство семьи и положение человека, а сегодня люди сильнее ценят комфорт и собственный выбор.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главным в одежде: раньше и сегодня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сместились от статуса к удобству и индивидуальности, но красота по-прежнему остаётся важной частью образа.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на основе исторического сравнения функций одежды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одевали как 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детям шили уменьшенные копии взрослой одежды. Такие вещи были не всегда удобны, но показывали, что ребёнок принадлежит к семье и должен вести себя серьёзно.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детской моды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для детей начали создавать более лёгкие и удобные вещи. Они лучше подходили для игры, учёбы и повседневной жизни, а также учитывали возраст и движение.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school uniform стала важной частью школьной жизни. Она делала учеников более равными, помогала соблюдать порядок и подчёркивала аккуратность, neat и tidy.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и формальные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носили и everyday clothes, и formal одежду для особых случаев. Так формировалось понимание, что у каждого вида одежды есть своё место и своё назначение.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 школьная одежда в прошлом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Аксессуары, которые завершали образ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Шляпы и головные уборы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могла многое рассказать о времени, возрасте и положении человека. В некоторых эпохах именно головной убор сразу показывал, к какому кругу принадлежит владелец.
</a:t>
            </a:r>
            <a:endParaRPr lang="en-US" sz="1218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и пояса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Перчатки, пояса и ленты не только украшали, но и подчёркивали аккуратность. Такие детали считались важной частью образа и часто подбирались очень тщательно.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сумочки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Броши, серьги, кольца и сумочки помогали добавить индивидуальность. Для богатых людей они были ещё и знаком достатка, а для других — способом выглядеть наряднее.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как деталь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постепенно становилась не только прочной, но и красивой. В городе ценили более изящные модели с каблуком или декоративными элементами, особенно на праздниках.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модные вещи возвращаются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моды: от забвения к новому прочтению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мода прошлого говорит об обществе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показывала, какой была погода и как люди жили каждый день. В жарких странах выбирали лёгкие ткани, а в холодных — более плотные и тёплые материалы.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2007862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костюму легко было заметить, богат ли человек и к какому слою он относится. Дорогие ткани, украшения и сложный крой часто служили знаком статуса.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74572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 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одежда отличалась от праздничной и городской. По фасону можно было понять, чем человек занимается, насколько он много двигается и где проводит день.
</a:t>
            </a:r>
            <a:endParaRPr lang="en-US" sz="1105" dirty="0"/>
          </a:p>
        </p:txBody>
      </p:sp>
      <p:sp>
        <p:nvSpPr>
          <p:cNvPr id="15" name="Text 5"/>
          <p:cNvSpPr txBox="1"/>
          <p:nvPr/>
        </p:nvSpPr>
        <p:spPr>
          <a:xfrm>
            <a:off x="548358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Детская, взрослая и праздничная одежда подчинялись разным правилам. Это помогало обществу отличать возраст, ситуацию и ожидаемое поведение человека.
</a:t>
            </a:r>
            <a:endParaRPr lang="en-US" sz="1115" dirty="0"/>
          </a:p>
        </p:txBody>
      </p:sp>
      <p:sp>
        <p:nvSpPr>
          <p:cNvPr id="16" name="Text 6"/>
          <p:cNvSpPr txBox="1"/>
          <p:nvPr/>
        </p:nvSpPr>
        <p:spPr>
          <a:xfrm>
            <a:off x="7221443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По-английски это можно сформулировать так: fashion reflects society, clothes show status, style changes with time. Эти фразы точно передают смысл истории моды.
</a:t>
            </a:r>
            <a:endParaRPr lang="en-US" sz="11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 — это история людей в одежде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моду прошлых веков, мы видим не только красивые костюмы, но и жизнь людей: их труд, вкусы, правила и мечты. История одежды помогает понять историю общества.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2026-05-31T07:19:57Z</dcterms:created>
  <dcterms:modified xsi:type="dcterms:W3CDTF">2026-05-31T07:19:57Z</dcterms:modified>
</cp:coreProperties>
</file>