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 в музыке: праздник, песни и народные мелодии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 звучит тихо в храме и весело в народных песнях.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Троица особенно интересна на уроке музыки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 соединяет церковное пение и народные традиции. На уроке музыки дети слышат разные интонации одного праздника: спокойные, протяжные, хоровые и весёлые, ритмичные. Это помогает увидеть, как музыка передаёт настроение, образы природы и народный обычай.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музыкальная идея праздника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1904175" y="2596748"/>
            <a:ext cx="23502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церковное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звучат плавные хоровые песнопения. Музыка создаёт ощущение собранности, уважения и светлой торжественности.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9975" y="2598487"/>
            <a:ext cx="23502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народное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гулянье слышны хороводы, повторяющиеся припевы и живой ритм. Песня становится общей и помогает почувствовать радость праздника.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праздник и его звучание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Троицу украшают травой, ветвями и цветами. Такой зелёный наряд сразу напоминает о весне, лете и обновлении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праздника тоже мягкое и светлое. В нём слышны протяжные мелодии, спокойные интонации и песни о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Троицы часто поют о берёзе, зелени, поле и лете. Эти образы делают музыку близкой и понятной детям.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Троицы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много повторов, простых мелодий и напевности. Поэтому их легко запомнить и петь вместе, как одну большую дружную песню.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Троицкая песня выражает радость встречи, любовь к природе и уважение к народной традиции. Она звучит не для одного певца, а для всех.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музыкальная часть троицкого праздника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сопровождает Троицу от подготовки до семейного завершения дня.
</a:t>
            </a:r>
            <a:endParaRPr lang="en-US" sz="8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Песнопения в храме на Троицу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Песнопения исполняет хор, поэтому голоса звучат слитно и спокойно. Музыка помогает почувствовать, что в храме важны порядок, согласие и торжественное настроение.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пение не спешит и не торопится. Его плавные мелодии настраивают на тишину, внимание и уважение к празднику.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Троицу музыка в храме особенно ясно показывает красоту богослужения. Она помогает услышать не только звук, но и внутреннюю сосредоточенность праздника.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как музыкальный круг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строится на круговом движении, поэтому музыка в нём словно ведёт всех за руки. Шаги, повороты и песня соединяются в одно радостное действие.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хороводных песнях часто повторяется припев. Благодаря этому их легко петь всей группой, а музыка звучит дружно, весело и очень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часто становится главным символом Троицы в русской культуре.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традиция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делает песни мягкими и лиричными. Он помогает представить праздник как светлый, зелёный и очень родной.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подходят для троицкого настроения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подчёркивает ритм и делает песню подвижной. Его звучание помогает передать живость народного гулянья и шаги хоровода.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трещотки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звучат звонко и весело. Они подходят для плясовых и хороводных песен, где важны лёгкость, игра и движение.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добавляют празднику светлый звон. Такой звук особенно хорошо сочетается с радостным настроением и помогает создать ощущение весенней свежести.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звучит мягко и напевно. Она подходит для мелодий о природе, зелени и лете, когда музыка должна быть спокойной и красивой.
</a:t>
            </a:r>
            <a:endParaRPr lang="en-US" sz="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звучит в троицком празднике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после весеннего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лета луг будто становится шире и светлее. Травы пахнут свежестью, а дети поют так, словно сами разговаривают с ветром. В такой картине легко представить тихую, напевную троицкую песню.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в праздничный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на Троицу особенно заметны: их тонкие ветви украшают праздник и создают ощущение прохлады и света. В рощe слышится мягкое перекликание голосов, а песня кажется плавной и спокойной, как движение листьев.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двор и детский хор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выходит во двор, музыка становится открытой и радостной. Дети собираются в круг, поют вместе и легко шагают под напев. Солнечный день, зелень и дружные голоса создают живой образ Троицы.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звучание Троицы в течение дня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праздничных действий показывает переход от храмовой тишины к народному веселью и обратно к спокойному завершению.
</a:t>
            </a:r>
            <a:endParaRPr lang="en-US" sz="8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о Троице передают любовь к берёзе, полю, лугу и лету. В них слышны плавные интонации, повторяющиеся строки и то спокойное тепло, которое легко запоминается детям.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напевы помогают сохранить старинные обычаи. Даже простая мелодия может напомнить о праздничном дне, украшенном зеленью, совместным пением и добрым настроением всей деревни.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 делают музыку видимой: шаги, круг и песня работают вместе. Благодаря такому соединению движения и голоса праздник становится не только слышимым, но и очень живым.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обращавшиеся к русским традициям, часто использовали светлые хоровые краски и образы природы. Так музыка сохраняет память о Троице и помогает почувствовать красоту народной культуры.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 в русской музыкальной культуре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праздничный храм и как звучит народное гулянье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на Троицу музыка звучит спокойно и торжественно: хор поёт ровно, мелодии текут плавно, а общее настроение помогает слушать внимательно и с уважением.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гулянье музыка становится подвижнее и веселее: появляются ритм, шаги, круг, смех и дружное пение. Один праздник показывает два очень разных, но одинаково красивых музыкальных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песни и слова в праздничной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мало резких слов и много мягких, плавных интонаций. Это помогает передать спокойствие праздника и делает мелодию особенно ласковой и понятной для детей.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Троицкие песни часто начинаются с тёплого обращения к природе или к людям. В них звучат пожелания добра, мира и красоты, поэтому их приятно петь хором.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музыки это хороший пример: песня может не только звучать, но и объединять класс. Когда поют вместе, сразу становится яснее, как традиция создаёт общее настроение.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Троица в церковном календаре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праздников показывает, как после Пасхи проходит особый период подготовки и ожидания, завершающийся днём Троицы.
</a:t>
            </a:r>
            <a:endParaRPr lang="en-US" sz="8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проходит от Пасхи до Пятидесятницы, поэтому это название прямо связано со временем празднования.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церковный календарь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понять, почему Троица относится к особому весенне-летнему церковному периоду и почему праздник называют Пятидесятницей.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задания, связанные с темой Троицы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разучить простой народный припев и попробовать спеть его мягко, без спешки. Так дети почувствуют, как в песне соединяются спокойный напев и дружное исполнение.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церковный хор и народную песню по характеру звучания. После этого легко обсудить, чем отличаются тихая молитва, хороводный ритм и праздничная радость.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музыке Троицы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звучат ровные хоровые мелодии. Они создают сосредоточенное и торжественное настроение, которое помогает почувствовать духовный смысл праздника.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гулянье слышны протяжные напевы, припевы и дружный хор. Такая музыка передаёт тепло встречи, радость лета и уважение к традиции.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Круговое движение делает музыку видимой. Шаги, песня и совместное движение превращают праздник в общее действие, где каждый участник важен.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зелень, цветы и свежий воздух помогают музыке стать светлой и узнаваемой. Природные образы сразу напоминают о Троице.
</a:t>
            </a:r>
            <a:endParaRPr lang="en-US" sz="8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 показывает, как церковное пение, народная песня и хоровод вместе создают образ светлого праздника. Это день, который можно услышать сердцем и запомнить надолго.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Троица как праздник музыки, традиции и радости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2026-05-24T21:45:41Z</dcterms:created>
  <dcterms:modified xsi:type="dcterms:W3CDTF">2026-05-24T21:45:41Z</dcterms:modified>
</cp:coreProperties>
</file>