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понятия об опасных и чрезвычайных ситуациях природного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может быть прекрасной и опасной одновременно.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природные опасности школьнику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ветер, снег и жара привычны, но при большой силе они становятся угрозой. Важно понимать признаки опасности и заранее знать, как действовать в паводок, грозу, метель или при землетрясении.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433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2073190"/>
            <a:ext cx="423000" cy="37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9422" y="3540290"/>
            <a:ext cx="423000" cy="423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900" y="305425"/>
            <a:ext cx="4207500" cy="12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опасного природного явления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5750" y="2426050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возникает, когда обычное природное явление становится слишком сильным: ветер ломает деревья, ливень затапливает улицы, а мороз мешает нормально находиться на улице.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70700" y="1909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явления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979450" y="949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явление по-разному влияет на людей в городе, в горах, у реки или на побережье. Рельеф и близость опасных зон могут усилить последствия.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3150" y="437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происшествия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4625" y="4081075"/>
            <a:ext cx="39153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выше риск паводков, летом — пожаров и жары, зимой — метелей и гололеда. Время года помогает понять, какие угрозы наиболее вероятны именно сейчас.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070700" y="3525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сезон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968275" y="26019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явление может повредить дома, дороги, транспорт или природу, его считают опасным. Чем больше объектов и людей под угрозой, тем внимательнее нужно действовать.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463150" y="2053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Возможный ущерб
</a:t>
            </a:r>
            <a:endParaRPr lang="en-US" sz="1500" dirty="0"/>
          </a:p>
        </p:txBody>
      </p:sp>
      <p:sp>
        <p:nvSpPr>
          <p:cNvPr id="18" name="Text 10"/>
          <p:cNvSpPr txBox="1"/>
          <p:nvPr/>
        </p:nvSpPr>
        <p:spPr>
          <a:xfrm>
            <a:off x="4968275" y="40925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Опасное природное явление способно вызвать травмы, переохлаждение, перегрев, страх и нарушение привычной жизни. Поэтому важно не игнорировать предупреждения и соблюдать правила безопасности.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5463150" y="35440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людей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6205" y="632075"/>
            <a:ext cx="4323990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ОБЖ; классификация природных опасностей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природных опасностей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опасности объединяют по тому, где и как они возникают. Таблица показывает главные группы и типичные последствия.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явления, связанные с погодой и водой: они охватывают большие территории и часто затрагивают населенные пункты.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земной коры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возникают из-за движения земной коры и могут вызывать сильные толчки, повреждение зданий и падение предметов. В таких ситуациях опасны не только сами колебания, но и последующие разрушения.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Склоны и потоки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Оползни, обвалы и сели чаще появляются на крутых склонах. Сель — это быстрый поток воды, грязи, камней и земли, который сметает всё на своем пути.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природным опасностям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природные опасности встречаются чаще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опасность связана с погодой и водой, потому что эти явления меняются быстро и затрагивают большие территории.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метеорологические и гидрологические явления; именно они чаще требуют предупреждений и защиты населения.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Метеорологические опасности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Ураганы, шквалы и грозы опасны сильным ветром, молниями и градом. Они повреждают крыши, ломают деревья, обрывают провода и делают движение транспорта небезопасным.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Жара, засуха и сильный мороз тоже относятся к опасным явлениям. Они могут ухудшить самочувствие человека, особенно если долго находиться на открытом воздухе без защиты.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Снегопад, метель и гололед ухудшают видимость и мешают ходьбе и поездкам. В таких условиях особенно важны осторожность, тёплая одежда и внимательное поведение на улице.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Гидрологические опасности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особенно возрастает весной, после сильных дождей и на морском побережье во время штормов. Чем выше вода поднимается, тем меньше времени остается на безопасные действия.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гидрологическим опасностям относятся наводнения, паводки, половодье, ледоход и цунами. Все они связаны с водой и могут быстро изменить привычную обстановку.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угроза — резкий подъем воды. Он затапливает дома, улицы, дороги, мосты и поля, а также мешает работе транспорта и служб спасения.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опасное явление становится чрезвычайной ситуацией
</a:t>
            </a:r>
            <a:pPr algn="l" indent="0" marL="0">
              <a:lnSpc>
                <a:spcPct val="100000"/>
              </a:lnSpc>
              <a:buNone/>
            </a:pPr>
            <a:r>
              <a:rPr lang="en-US" sz="22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природное явление превращается в ЧС, если оно затрагивает людей и инфраструктуру.
</a:t>
            </a:r>
            <a:endParaRPr lang="en-US" sz="22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227570"/>
            <a:ext cx="317700" cy="254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52348" y="3200400"/>
            <a:ext cx="242550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195800"/>
            <a:ext cx="317700" cy="3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35020"/>
            <a:ext cx="317700" cy="254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опасность природного явления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застройка
</a:t>
            </a:r>
            <a:pPr algn="r" indent="0" marL="0">
              <a:lnSpc>
                <a:spcPct val="9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густо населенных районах одно явление затрагивает больше домов, школ, дорог и людей. Поэтому даже не очень сильная угроза может привести к серьезным последствиям.
</a:t>
            </a:r>
            <a:endParaRPr lang="en-US" sz="1098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Опасное место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реками, на склонах, в лесах и у моря риск выше обычного. В таких районах природные явления чаще превращаются в разрушительные происшествия.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предупреждение
</a:t>
            </a:r>
            <a:pPr algn="l" indent="0" marL="0">
              <a:lnSpc>
                <a:spcPct val="90000"/>
              </a:lnSpc>
              <a:buNone/>
            </a:pPr>
            <a:r>
              <a:rPr lang="en-US" sz="1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сообщение приходит слишком поздно, у людей остается мало времени на подготовку и уход в безопасное место. Своевременное оповещение помогает уменьшить риск для жизни и имущества.
</a:t>
            </a:r>
            <a:endParaRPr lang="en-US" sz="989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число людей
</a:t>
            </a:r>
            <a:pPr algn="l" indent="0" marL="0">
              <a:lnSpc>
                <a:spcPct val="9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зоне бедствия находится много людей, сложнее организовать помощь, эвакуацию и восстановление. Последствия становятся тяжелее для семей, школ, транспорта и работы города.
</a:t>
            </a:r>
            <a:endParaRPr lang="en-US" sz="99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материалам МЧС России и курса ОБЖ; значения условно отражают относительную значимость последствий.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последствия природных чрезвычайных ситуаций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часто накапливаются одновременно, поэтому важны не только спасение людей, но и быстрое восстановление связи, транспорта и коммунальных служб.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ущерб обычно связан с жизнью людей и инфраструктурой, а один природный процесс способен вызвать цепочку разных потерь.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пожары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Лесные, степные и торфяные пожары особенно опасны тем, что в сухую и ветреную погоду огонь быстро меняет направление и может внезапно охватить большие площади.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ухудшает видимость и дыхание, а высокая температура угрожает людям, животным и домам. Поэтому вблизи пожара нельзя действовать самостоятельно и нужно сразу уходить в безопасное место.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распознают приближение опасности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обращать внимание на непривычное поведение животных, внезапное похолодание, густой туман или громкие звуки. Такие признаки помогают вовремя понять, что обстановка меняется.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предупреждения передают через прогноз погоды, сообщения МЧС, телевидение, радио, телефоны и школьные системы оповещения, поэтому важно внимательно следить за несколькими источниками сразу.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тоже подает сигналы: ветер резко усиливается, небо темнеет, вода поднимается, на склонах появляются трещины, а запах дыма становится заметным даже издалека.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замечена угроза, тем больше времени остается на сбор вещей, переход в безопасное место и выполнение указаний взрослых и спасателей.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685945"/>
            <a:ext cx="4813500" cy="21377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опасностей и правила защиты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безопасного поведения при природных чрезвычайных ситуациях; материалы МЧС России.
</a:t>
            </a:r>
            <a:endParaRPr lang="en-US" sz="641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показывает, как действовать в наиболее распространенных природных ситуациях и почему скорость реакции так важна.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разные, но общий принцип один: сначала убрать человека из опасной зоны, затем защитить себя и выполнить указания взрослых.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системе оповещения населения и школьной безопасности; значения условно отражают значимость источников.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люди узнают о предупреждении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Надежнее всего не один канал, а сразу несколько: это помогает не пропустить сигнал, если связь перегружена или устройство оказалось недоступным.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сочетание цифровых, звуковых и устных сообщений повышает шанс вовремя получить предупреждение и отреагировать без паники.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при природной угрозе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правилам безопасного поведения для школьников.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служб спасения и оповещения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 России и метеослужбы отслеживают опасность и заранее передают сигналы тревоги, чтобы люди успели подготовиться и перейти в безопасное место.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власти и спасательные подразделения координируют эвакуацию, помогают пострадавшим и направляют людей туда, где им ничего не угрожает.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помощи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происшествия службы восстанавливают связь, дороги и другие важные объекты, чтобы жизнь в районе как можно быстрее вернулась в обычный режим.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Ликвидация последствий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особенности природных рисков по материалам МЧС России и географии России; значения условно показывают сравнительную выраженность.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опасности в разных регионах России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связаны не только с климатом, но и с морским влиянием, горным рельефом, количеством осадков и сезонными перепадами температуры.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риски нужно учитывать заранее: в разных частях страны главные угрозы отличаются, поэтому и меры подготовки тоже различаются.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план встречи семьи после тревоги помогает не теряться, если связь прервется. Когда каждый знает свои действия, паники становится меньше.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соблюдать простые запреты: не подходить к воде, огню и поврежденным проводам, не прятаться в опасных местах и сразу слушать взрослых.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знать безопасный маршрут эвакуации в школе и дома, а также место, где лежат документы, аптечка, фонарь, вода и другие нужные вещи.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помнить номера экстренных служб и уметь быстро назвать адрес, ориентиры и характер опасности, чтобы взрослые и спасатели сразу поняли, где нужна помощь.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знать каждый школьник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Помнить, чтобы действовать правильно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природные явления становятся особенно серьезными, когда угрожают людям и нарушают привычную жизнь. Знание признаков опасности, правил поведения и сигналов спасателей помогает сохранить безопасность семьи.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2026-05-21T00:10:41Z</dcterms:created>
  <dcterms:modified xsi:type="dcterms:W3CDTF">2026-05-21T00:10:41Z</dcterms:modified>
</cp:coreProperties>
</file>