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Мировоззрение: как человек понимает мир и себя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взгляды формируют выбор, ценности и ответственность человека.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не возникает мгновенно: на него влияют воспитание, обучение, окружение и личный опыт. В подростковом возрасте особенно заметны поиск собственной позиции, сравнение взглядов и проверка убеждений в реальных ситуациях.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Мировоззрение складывается шаг за шагом
</a:t>
            </a:r>
            <a:endParaRPr lang="en-US" sz="3059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структуру мировоззрения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Мировоззрение включает представления о природе, обществе и человеке. Эти представления помогают понимать, как устроен мир и какое место в нем занимает личность.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основе лежат ценности, убеждения и идеалы. Они отвечают на вопросы о добре и зле, свободе, справедливости, ответственности, смысле жизни и будущем.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Мировоззрение соединяет знания, эмоции и нравственные установки. Поэтому оно влияет не только на рассуждения, но и на повседневные решения и поведение.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739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4431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00906" y="4229420"/>
            <a:ext cx="521700" cy="4173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мировоззрение в жизни человека
</a:t>
            </a:r>
            <a:endParaRPr lang="en-US" sz="2978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разобраться в происходящем, выбрать цель и понять, как действовать в сложной или незнакомой ситуации.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Ориентирует в событиях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отношение к учебе, труду, дружбе, семье и закону, задавая внутренние критерии правильного поступка.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выбор с ценностями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поведение более последовательным: человек лучше понимает последствия своих решений и осознает их значение для других.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ответственность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мировоззрения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четырех типов мировоззрения по источнику истины, способу объяснения мира и роли разума.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различаются прежде всего тем, чему доверяют как истине: традиции, вере, разуму или проверяемому опыту.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обществознания: тема «Мировоззрение».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Мифологическое мировоззрение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свойственно ранним этапам развития общества и опирается на мифы, легенды и образы героев. Мир объясняется через связь человека с природой и действия сверхъестественных сил.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Мифологическое и религиозное мировоззрение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мировоззрение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основано на вере в Бога или иные высшие силы. Для него важны священные тексты, заповеди, обряды и ритуалы, которые задают нормы жизни и поведения.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мировоззрение подростка
</a:t>
            </a:r>
            <a:endParaRPr lang="en-US" sz="304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ранних этапах сильнее действуют близкие люди и ежедневная среда; позже заметно возрастает роль самостоятельного опыта и личных выводов.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влияние источников неравноценно: семья и сверстники особенно значимы, но личная проверка взглядов постепенно усиливается.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 теме «Мировоззрение подростка». 
</a:t>
            </a:r>
            <a:endParaRPr lang="en-US" sz="157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направления мировоззрения помогают по-разному отвечать на вопросы о мире и человеке.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особенно важна как умение задавать глубокие вопросы и не останавливаться на первом, самом простом ответе.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обществознания: классификация типов мировоззрения.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помогает отличать гипотезу от предположения и знание от заблуждения. Он развивает привычку критически оценивать информацию и делать обоснованные выводы.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мировоззрение и его признаки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мировоззрение опирается на наблюдение и эксперимент. Его задача — объяснять явления через факты, а не через авторитет, привычку или случайное мнение.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науки принципиальны доказательность, проверяемость и воспроизводимость результатов. Только то знание, которое можно проверить и подтвердить, считается надежным.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формирования мировоззрения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жизненный опыт, мышление и окружение постепенно превращают вопрос в убеждение.
</a:t>
            </a:r>
            <a:endParaRPr lang="en-US" sz="14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как ядро мировоззрения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показывают, что человек считает действительно важным: свободу, справедливость, знания, здоровье, семью, дружбу, честь и личный успех.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иерархия помогает расставлять приоритеты, когда цели сталкиваются друг с другом, а времени, сил или возможностей для всего сразу не хватает.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ясно понимает собственные ценности, ему легче принимать последовательные решения, не поддаваясь случайным настроениям и давлению окружения.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ценностей нередко становится испытанием характера: именно в таких ситуациях проявляются нравственный выбор, внутреннее напряжение и ответственность за поступок.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Мировоззрение и поведение человека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человека обычно отражают его взгляды: отношение к учебе, дисциплине, людям и правилам не возникает случайно, а опирается на убеждения и привычные оценки.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тому, как подросток выбирает друзей, реагирует на трудности и отвечает за последствия своих решений, можно увидеть, насколько его мировоззрение уже стало личной позицией.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мировоззренческих идей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мировоззрения и их роль в формировании взглядов подростка.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прочно закрепляются идеи, которые прошли личную проверку и подтвердились жизненным опытом, а не только были услышаны от других.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по теме «Мировоззрение»
</a:t>
            </a:r>
            <a:endParaRPr lang="en-US" sz="15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мировоззрения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Мифологический этап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объяснялся через мифы, образы и традиции. Природа и человек воспринимались как тесно связанные, а ответы на сложные вопросы давали предания и символы.
</a:t>
            </a:r>
            <a:endParaRPr lang="en-US" sz="1095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этап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мировоззрения оказалась вера в Бога или высшие силы. Появились священные тексты, обряды и нравственные нормы, закреплявшие представления о добре и долге.
</a:t>
            </a:r>
            <a:endParaRPr lang="en-US" sz="1095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этап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начал искать общие основания бытия с помощью разума. Важными стали логика, аргументы и размышление о смысле жизни, свободе, справедливости и истине.
</a:t>
            </a:r>
            <a:endParaRPr lang="en-US" sz="1095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этап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мира всё больше опирается на наблюдение, эксперимент и доказательства. Наука расширила возможности человека понимать природу, общество и самого себя.
</a:t>
            </a:r>
            <a:endParaRPr lang="en-US" sz="10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типов мировоззрения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«лучшее» мировоззрение, а разные способы объяснять мир, которые исторически и культурно сосуществуют.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роль разума и проверки, тем сильнее опора на доказательства и критический анализ, а не на традицию или веру.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обществознанию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 обществе всегда связана с ответственностью: самостоятельное решение требует готовности принять его последствия и объяснить свой выбор другим.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Мировоззрение и свобода выбора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выбора становится осмысленной тогда, когда человек понимает свои ценности и может сопоставить их с реальной ситуацией, а не действует по привычке.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цели и убеждения, тем меньше влияние случайных мнений, давления группы и противоречивой информации, подталкивающей к поспешным решениям.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Критическая проверка взглядов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отличать обоснованное мнение от слуха, стереотипа и манипуляции.
</a:t>
            </a:r>
            <a:endParaRPr lang="en-US" sz="14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Мировоззрение в цифровую эпоху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делает знания доступными почти мгновенно, но вместе с этим повышает вероятность поверхностных выводов. Подростку особенно важно отличать полезную информацию от случайного впечатления.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алгоритмов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часто подстраивают ленту под уже знакомые взгляды. Из-за этого легко оказаться в информационном пузыре и реже сталкиваться с аргументированной альтернативой.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входят в мировоззренческий выбор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старшей школе такие вопросы становятся особенно личными: они связаны не только с мнением, но и с первыми важными жизненными решениями.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темы, где пересекаются самоопределение, ответственность и ожидания общества: именно там мировоззрение становится практическим выбором.
</a:t>
            </a:r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 теме «Мировоззрение»
</a:t>
            </a:r>
            <a:endParaRPr lang="en-US" sz="15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Мировоззрение — это личная опора в сложном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Мировоззрение соединяет знания, ценности и поступки в единую систему, которая помогает человеку понимать себя, делать выбор и нести ответственность. Именно поэтому его развитие — важный шаг к зрелости.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2026-05-25T10:55:38Z</dcterms:created>
  <dcterms:modified xsi:type="dcterms:W3CDTF">2026-05-25T10:55:38Z</dcterms:modified>
</cp:coreProperties>
</file>