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всё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предметов, веществ, частиц и клеток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узнали, из чего сделан мир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давно замечали: камень не течёт, вода не держит форму, а воздух невидим. Постепенно учёные поняли, что всё вокруг устроено не сплошной массой, а состоит из очень маленьких частиц и разных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то, из чего сделан предмет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материал, из которого сделан предмет. Из дерева делают стол, из стекла — стакан, из металла — ложку, а карандаш состоит сразу из нескольких веществ.
</a:t>
            </a:r>
            <a:endParaRPr lang="en-US" sz="1068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свои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веществ есть признаки, по которым их можно узнать: цвет, запах, твёрдость, прозрачность и способность растворяться в воде. Именно свойства помогают отличать одно вещество от другого.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разные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вещь может быть сделана из разных веществ. Например, игрушка бывает пластмассовой, деревянной или металлической, и у каждой версии есть свои особенности.
</a:t>
            </a:r>
            <a:endParaRPr lang="en-US" sz="1037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свойства веществ, легче выбрать нужный материал. Для окна берут прозрачное стекло, для мебели — прочное дерево, а для посуды — такие материалы, которые удобно мыть и использовать.
</a:t>
            </a:r>
            <a:endParaRPr lang="en-US" sz="1041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предметы в классе и дома: почти каждый из них сделан из какого-то вещества. Если внимательно сравнивать, можно заметить, как по-разному они выглядят и ведут себя.
</a:t>
            </a:r>
            <a:endParaRPr lang="en-US" sz="10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2559447"/>
            <a:ext cx="4123800" cy="16028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Твёрдые, жидкие и газообразные вещества
</a:t>
            </a:r>
            <a:endParaRPr lang="en-US" sz="2853" dirty="0"/>
          </a:p>
        </p:txBody>
      </p:sp>
      <p:sp>
        <p:nvSpPr>
          <p:cNvPr id="11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вещества сохраняют форму. Камень, книга и лёд не растекаются и не расползаются, поэтому их удобно брать в руки и ставить на место.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текут и принимают форму сосуда. Вода, молоко и сок могут быть в стакане, бутылке или миске, но сами по себе не имеют собственной формы.
</a:t>
            </a:r>
            <a:endParaRPr lang="en-US" sz="894" dirty="0"/>
          </a:p>
        </p:txBody>
      </p:sp>
      <p:sp>
        <p:nvSpPr>
          <p:cNvPr id="14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обычно не видны, но они есть. Воздух в комнате занимает всё пространство, хотя мы не можем потрогать его руками, как игрушку.
</a:t>
            </a:r>
            <a:endParaRPr lang="en-US" sz="1030" dirty="0"/>
          </a:p>
        </p:txBody>
      </p:sp>
      <p:sp>
        <p:nvSpPr>
          <p:cNvPr id="15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вещество — разные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вода и водяной пар — это одно и то же вещество, только в разных состояниях. Оно умеет меняться, если нагреться или охладиться.
</a:t>
            </a:r>
            <a:endParaRPr lang="en-US" sz="898" dirty="0"/>
          </a:p>
        </p:txBody>
      </p:sp>
      <p:sp>
        <p:nvSpPr>
          <p:cNvPr id="16" name="Text 6"/>
          <p:cNvSpPr txBox="1"/>
          <p:nvPr/>
        </p:nvSpPr>
        <p:spPr>
          <a:xfrm>
            <a:off x="333750" y="3201300"/>
            <a:ext cx="39804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вещества зависит от условий вокруг него. При охлаждении вода замерзает, а при нагревании превращается в пар. Вот такой у неё хитрый характер.
</a:t>
            </a:r>
            <a:endParaRPr lang="en-US" sz="10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слишком малы, чтобы увидеть их глазами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Очень-очень маленькие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состоят из частиц, которые настолько малы, что их нельзя рассмотреть без специальных приборов. Даже в одной капле воды этих частиц очень и очень много.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стоят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всё время движутся, хотя предмет кажется неподвижным. Из-за этого запах духов или мыла может быстро распространиться по комнате, будто сам торопится.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частицы движутся и расположены по-разному, вещества ведут себя по-разному. Так становится понятнее, почему одни материалы твёрдые, а другие текут или испаряются.
</a:t>
            </a:r>
            <a:endParaRPr lang="en-US" sz="10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предмета к частицам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из чего устроены окружающие нас вещи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— это очень маленькая частица вещества. Глазом его не увидеть, а без специальных приборов он и вовсе остаётся настоящим невидимкой.
</a:t>
            </a:r>
            <a:endParaRPr lang="en-US" sz="990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атома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атома есть середина — ядро. Вокруг него находятся ещё более маленькие частицы, и вместе они образуют крошечный, но очень важный «строительный набор».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атомы — разные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атомы отличаются, то и вещества получаются разными. Поэтому вода, железо и кислород не похожи друг на друга и ведут себя по-своему.
</a:t>
            </a:r>
            <a:endParaRPr lang="en-US" sz="921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соединяются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могут соединяться по-разному, словно детали конструктора. От того, как именно они собраны, зависит, будет ли вещество твёрдым, жидким или газообразным.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— очень маленькая частица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— один из самых важных элементов в природе. Он нужен людям и животным для дыхания. Мы его не видим, но без него организм не сможет работать как надо.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Кислород: невидимый помощник дыхания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входит в состав живых организмов и помогает строить многие вещества в природе. Из него могут быть сделаны очень разные материалы, поэтому он встречается почти везде, где есть жизнь.
</a:t>
            </a:r>
            <a:endParaRPr lang="en-US" sz="999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Углерод: мастер на все руки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помогает делать прочные предметы, а кальций нужен для костей. Кроме них, в природе есть водород, азот и ещё много элементов, у каждого из которых своя важная роль.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Железо, кальций и другие соседи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химических элементов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атомы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— это очень маленькие частицы. Они могут соединяться между собой и образовывать новые частицы, из которых строятся вещества.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молекул получается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молекулы собраны по-разному, выходит разное вещество. Поэтому из похожих атомов могут получаться совсем непохожие материалы.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молекула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атомов соединяются вместе, получается молекула. У воды это H2O, а у углекислого газа — CO2.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собирается молекула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много воды, и она нужна почти каждой клетке. Она помогает переносить вещества, поддерживать работу организма и не даёт нам «засохнуть», как забытый цветок на подоконнике.
</a:t>
            </a:r>
            <a:endParaRPr lang="en-US" sz="767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внутри нас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 и углеводы поступают с пищей и помогают телу расти, двигаться и получать энергию. Хлеб, каша, молоко и мясо дают организму разные полезные вещества.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 и углеводы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костях много кальция, а в крови есть железо. Эти вещества нужны, чтобы тело было крепким и работало без сбоев, как дружная команда на отлично.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и кровь
</a:t>
            </a:r>
            <a:endParaRPr lang="en-US" sz="115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человек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воздух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Смесь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увидеть, но он есть вокруг нас. Это не одно вещество, а смесь газов, среди которых больше всего азота и кислорода.
</a:t>
            </a:r>
            <a:endParaRPr lang="en-US" sz="1030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 дышат воздухом каждый день. Без кислорода организм не может работать как нужно, поэтому чистый воздух особенно важен для жизни.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невидимые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также находятся углекислый газ, водяной пар и другие газы. Их мало, но они всё равно влияют на погоду, дыхание и жизнь растений.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Занимает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воздух кажется пустотой, он занимает место и может двигаться. Именно поэтому ветер шевелит листья, качает ветки и может наполнять паруса.
</a:t>
            </a:r>
            <a:endParaRPr lang="en-US" sz="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вода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1538" y="131758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состоит из очень маленьких молекул. Они настолько малы, что их нельзя увидеть глазами, но именно из них и состоит каждая капля.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817288" y="375553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сильно охлаждается, она превращается в лёд. В твёрдом состоянии она уже не течёт и принимает форму льдинки, снежинки или сосульки.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2188" y="12296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воду нагреть, она превращается в водяной пар. Так вода переходит из жидкости в газ и поднимается вверх, становясь почти невидимой.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прячется в почве, но трудится без отдыха. Он удерживает растение и помогает ему находить воду и нужные вещества. Без этого тихого помощника растение не смогло бы расти высоким и крепким.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работает корень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похож на прочную дорожку внутри растения. По нему вода поднимается от корня к листьям, а само растение остаётся прямым. Благодаря стеблю листья и цветки получают всё необходимое.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несёт воду и силу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работают как маленькие фабрики. Они улавливают свет и помогают растению создавать питательные вещества. Поэтому зелёные листья так важны: без них растение быстро ослабеет и не сможет жить долго.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свет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живые зелёные строители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94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737" y="1387800"/>
            <a:ext cx="200925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пищи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игр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каша и картофель помогают человеку быть бодрым. Эти продукты дают энергию для учёбы, движения и весёлых дел, когда совсем не хочется сидеть на месте.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сила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мясо и яйца помогают организму расти и становиться крепче. В них есть вещества, которые нужны мышцам, костям и всему телу для развития.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помогают поддерживать здоровье. Они содержат витамины, которые нужны организму каждый день, даже если мы их не видим глазами.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соли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 есть вода и минеральные соли. Они нужны, чтобы тело работало правильно и не уставало слишком быстро во время движения и игр.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клетки к целому организму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маленькие клетки объединяются в более крупные части живого организма и вместе помогают ему жить и работать.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разные вещи выглядят по-разному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вещество может выглядеть по-разному, если его частицы расположены иначе. Поэтому материалы отличаются твёрдостью, блеском, прозрачностью и даже цветом.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элемент — разные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 и графит состоят из углерода, но строение у них разное. Из-за этого алмаз очень твёрдый, а графит мягкий и оставляет след на бумаге.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внутри важнее вида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два предмета снаружи кажутся похожими, но ведут себя совсем по-разному. Это значит, что важно смотреть не только на внешний вид, но и на устройство вещества.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можно объяснить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знать, как устроены частицы, легче понять, почему одни материалы прозрачные, другие блестящие, а третьи легко ломаются или, наоборот, хорошо гнутся.
</a:t>
            </a:r>
            <a:endParaRPr lang="en-US" sz="10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металла делают инструменты, ручки, детали машин и многое другое. Он прочный и выдерживает большие нагрузки, поэтому подходит для вещей, которые должны служить долго и работать надёжно каждый день.
</a:t>
            </a:r>
            <a:endParaRPr lang="en-US" sz="70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для прочных дел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пропускает свет, и поэтому из него делают окна, стаканы и многие ёмкости. Оно помогает видеть то, что находится с другой стороны, и делает комнаты светлее и уютнее.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для света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приятно на ощупь и хорошо подходит для мебели. Пластик лёгкий, из него можно сделать предметы разных форм, поэтому он часто встречается в игрушках, упаковке и бытовых вещах.
</a:t>
            </a:r>
            <a:endParaRPr lang="en-US" sz="76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пластик вокруг нас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их полезные свойства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о строении вещей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наблюдений учёные объясняют, почему предметы и материалы отличаются друг от друга. Так постепенно становится понятнее, как устроен окружающий мир.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через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микроскопы, чтобы увидеть то, что нельзя рассмотреть глазами. Так они замечают очень маленькие частицы, из которых состоят разные вещества.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лаборатории проверяют, что растворяется в воде, что тонет, а что плавится при нагревании. Опыт помогает узнать свойства вещества без догадок.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несколько веществ, можно заметить, что они ведут себя по-разному. Это подсказывает, что внутри у них разное строение и разные частицы.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состояния воды помогают увидеть, что одно и то же вещество может выглядеть по-разному.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хороший пример: строение вещества влияет на его свойства и внешний вид.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устроен несложно, если знать его «кирпичики»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что всё вокруг строится из веществ, молекул, атомов и клеток. Поняв эти маленькие «кирпичики», легче замечать чудеса обычных вещей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2026-05-26T06:04:40Z</dcterms:created>
  <dcterms:modified xsi:type="dcterms:W3CDTF">2026-05-26T06:04:40Z</dcterms:modified>
</cp:coreProperties>
</file>