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Античной цивилизации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от величия Рима к новому миру Европы.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 — это эпоха Древней Греции и Древнего Рима, когда Средиземноморье объединяла мощь Римской империи. Её упадок начался в III веке, когда войны, налоги и слабая торговля подорвали устойчивость государства.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Античность: расцвет и начало упадка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кризиса Римской империи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правителей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III веке императоры приходили и уходили один за другим. Борьба за власть ослабляла управление, мешала принимать долгие решения и делала государство уязвимым перед врагами.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денег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всё чаще выпускали с меньшим содержанием драгоценного металла. Из-за этого деньги быстро теряли ценность, а людям становилось труднее покупать нужные товары и платить налоги.
</a:t>
            </a:r>
            <a:endParaRPr lang="en-US" sz="1212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морские пути становились опаснее, поэтому обмен товарами сокращался. Ремесленники продавали меньше изделий, а многие города теряли доходы и постепенно беднели.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жизнь в городах ухудшалась, часть жителей уезжала в сельские районы. Население некоторых центров сокращалось, а вместе с ним слабели рынки, школы и городское самоуправление.
</a:t>
            </a:r>
            <a:endParaRPr lang="en-US" sz="123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в поздней Римской империи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поместья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землевладельцы жили в просторных виллах и владели большими участками земли. Их положение становилось всё прочнее, потому что именно земля приносила главные доходы и защиту от трудностей.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крестьяне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крестьяне уже не могли свободно менять место жительства. Они работали на хозяев земли, отдавали часть урожая и всё сильнее зависели от тех, кто обеспечивал им защиту.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налоги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Государству требовались деньги на армию и управление, поэтому налоги росли. Их нередко собирали не только монетами, но и зерном, маслом, вином или другим продуктом.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местах строились укрепления и роскошные дома, а в других росли бедные кварталы. Разница между богатыми и бедными стала заметной почти в каждом регионе империи.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ослабления империи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кризис возник не из-за одной причины: разные проблемы усиливали друг друга и накапливались десятилетиями.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удар наносили внутренние конфликты и экономические трудности: именно они быстрее всего разрушали управление, снабжение и доверие к власти.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 школьному курсу истории Римской империи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Диоклетиана и Константина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284 год — Диоклетиан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Диоклетиан пришёл к власти в момент тяжёлого кризиса и попытался укрепить государство. Он усилил контроль, упорядочил сбор налогов и сделал управление более жёстким.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стала опираться на строгую дисциплину и большую армию чиновников. Эти меры помогли на время остановить распад, но жизнь людей стала тяжелее из-за растущих обязанностей.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330 год — Константинополь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основал новый столичный центр — Константинополь. Удачное расположение города сделало его важной опорой империи и позволило лучше контролировать восточные земли.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укрепили империю, но не устранили все причины кризиса. Государство стало более управляемым, однако давление на границах и внутренние проблемы продолжали нарастать.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Западной Римской империи к падению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накопление внутренних и внешних проблем привело к 476 году.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и Восточная Римская империя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две части империи развивались по-разному и почему Восток оказался устойчивее Запада.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часть империи имела больше ресурсов и лучшее положение для обороны, поэтому пережила кризис, тогда как Запад оказался уязвимее.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поздней Римской империи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0032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варвары и почему они двигались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вне Рима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называли варварами племена, которые жили за пределами их мира. Это было римское обозначение чужих народов, а не одно конкретное племя.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Готы и вандалы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таких народов были готы и вандалы. Они нередко вступали в столкновения с Римом, а иногда искали новые земли и более безопасные места для жизни.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гуннов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гуннов усилило перемещения многих племён. Одни народы отходили от их набегов, другие искали защиту и новые территории внутри римских владений.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племён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были войны, нехватка земли и стремление к безопасности. Эти движения изменили карту Европы и ускорили ослабление старого римского порядка.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 — конец Западной Римской империи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Свержение Ромула Августула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476 году полководец Одоакр лишил власти последнего западного императора Ромула Августула. Это событие стало символом конца Западной Римской империи.
</a:t>
            </a:r>
            <a:endParaRPr lang="en-US" sz="1355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старой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современников это не было мгновенным исчезновением всей античной культуры. Однако именно эту дату историки часто считают границей между Античностью и Средневековьем.
</a:t>
            </a:r>
            <a:endParaRPr lang="en-US" sz="1332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нового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Запада в Европе стали складываться новые государства и новые способы управления. Римское наследие не исчезло, но уже существовало в другой исторической обстановке.
</a:t>
            </a:r>
            <a:endParaRPr lang="en-US" sz="13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заката Античности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дата отмечает новый этап ослабления империи и показывает, что распад растянулся на несколько поколений.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нарастал постепенно: реформы лишь замедляли распад, а не останавливали его.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поздней Римской империи: 235, 284, 330, 395, 476 годы.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происходило с городами, дорогами и школами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пустели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теряли жителей и доходы. Меньше людей означало меньше налогов, а значит, и меньше средств на рынки, стены, общественные здания и городские службы.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Слабела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водопроводы и бани ремонтировали всё реже. Постепенно исчезало привычное удобство городской жизни, а связь между отдалёнными районами становилась менее надёжной.
</a:t>
            </a:r>
            <a:endParaRPr lang="en-US" sz="1068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становилась опаснее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Путешествовать по империи было труднее и рискованнее. Из-за нападений и нестабильности люди чаще оставались в своём крае и реже вели далёкую торговлю.
</a:t>
            </a:r>
            <a:endParaRPr lang="en-US" sz="1041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сохранялось не везде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продолжали работать в крупных центрах, но их было меньше. Образованных людей становилось всё меньше, поэтому знания передавались уже не так широко, как раньше.
</a:t>
            </a:r>
            <a:endParaRPr lang="en-US" sz="10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720114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Античности, которое сохранилось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мир не исчез полностью: его достижения перешли в культуру, науку и право следующих эпох.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стала основой для Европы: её идеи и формы не только сохранились, но и продолжили развиваться.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наследия Древней Греции и Древнего Рима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 поздней Античности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I–III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общины постепенно появлялись в городах Римской империи. Новая вера распространялась через проповедь, письма и личные связи между людьми.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7748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313–380 годы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получило больше свободы и поддержки. При Феодосии I оно стало государственной религией, а церковь заняла важное место в общественной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02373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Античность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идеи изменили представления о власти, милосердии и человеческой жизни. Они стали важной частью культуры, которая переходила в эпоху Средневековья.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власть в поздней Античности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 старых римских институтов власть постепенно переходила к новой системе поздней империи и Средневековья.
</a:t>
            </a:r>
            <a:endParaRPr lang="en-US" sz="10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Античное наследие в жизни людей сегодня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Колонны, которые узнают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внимательно посмотреть на здания вокруг, можно заметить формы, пришедшие из Древней Греции и Рима: колонны, арки, симметрию. Эти элементы по-прежнему используют в музеях, театрах и государственных зданиях, потому что они выглядят торжественно и понятно даже сегодня.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живут веками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мы часто встречаем слова латинского происхождения, хотя не всегда замечаем это. Названия месяцев, научные термины и часть юридических выражений пришли из античного мира и до сих пор помогают людям точно говорить и писать.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спортивный дух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стало важной основой для многих современных законов. А олимпийское движение напоминает о том, как античные традиции могут возрождаться в новом виде и объединять людей из разных стран через честное соревнование.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ослабляло Западную империю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удар наносили финансовые трудности и борьба за власть: без денег и устойчивого управления империи было трудно защищать границы.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проблемы оказались опаснее внешних: когда власть и финансы ослабли, оборона уже не могла спасти Запад.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факторов кризиса по теме поздней Римской империи.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Восточная Римская империя выжила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Восточной части империи находились крупные и богатые города. Они приносили больше налогов, поддерживали ремёсла и помогали власти содержать управление и армию.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располагался между Европой и Азией, поэтому был удобен для торговли и обмена. Такое положение помогало ему получать доходы и сохранять связи с разными землями.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защита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защищали море и крепкие стены, поэтому его было труднее захватить. Благодаря этому Восточная Римская империя пережила падение Запада и просуществовала ещё долго.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20189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заката Античности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показывают, как один кризис переходил в другой и постепенно менял всю Римскую империю.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заката Античности — это цепочка связанных событий, а не один внезапный перелом.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поздней Римской империи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не исчезла — она изменила мир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Античности был долгим и сложным процессом, но её достижения не пропали. Они перешли в право, язык, архитектуру и образование, став прочной основой для Европы Средневековья.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2026-06-02T04:14:23Z</dcterms:created>
  <dcterms:modified xsi:type="dcterms:W3CDTF">2026-06-02T04:14:23Z</dcterms:modified>
</cp:coreProperties>
</file>