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предпочтений в английском языке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вкусах, выборе и любимых вещах на английском языке.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о предпочтениях помогает отвечать на вопросы, сравнивать варианты и кратко объяснять своё мнение в разговоре, переписке и заданиях по темам о свободном времени, еде, школе и хобби.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конструкции: like и don’t like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нравится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like + noun или verb-ing показывает обычную симпатию. Можно сказать: I like pizza, I like reading, I like playing football. Это простой и универсальный способ выразить личный вкус.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don’t like сообщает об отсутствии симпатии. Она часто используется в повседневной речи: I don’t like horror films, I don’t like waking up early. Фраза звучит понятно и естественно.
</a:t>
            </a:r>
            <a:endParaRPr lang="en-US" sz="1105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усилить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высказывание сильнее, добавляют very much или a lot. Например: I like music a lot, I like science very much. Эти слова помогают точнее показать степень интереса.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подходят для коротких ответов о еде, книгах, спорте, музыке и школьных предметах. Они удобны, когда нужно быстро и просто сказать, что человеку нравится или не нравится.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предпочтения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симпатия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like, really like, love и I’m crazy about показывают разные уровни положительного отношения. Чем сильнее эмоция, тем ярче звучит высказывание, но в школе чаще выбирают более нейтральные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 — самая спокойная и универсальная форма. Она подходит для коротких ответов, когда нужно просто сообщить о симпатии без сильного эмоционального оттенка или подробного объяснения.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like, dislike и hate отличаются степенью отрицания. В учебной речи чаще используют I don’t like, потому что эта фраза звучит мягко и безопасно в большинстве ситуаций.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диалогов удобнее всего like, love и don’t like. Эти слова легко запомнить, они быстро строят ответ и подходят для обсуждения привычных тем, близких подросткам.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и их 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разные формы передают вкус, выбор и степень личной вовлечённости.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love показывают общее отношение, а prefer и would rather точнее передают выбор между вариантами.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выражения предпочтений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like и prefer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171200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 — общее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говорит о том, что вещь или действие просто нравится. Например: I like football. Здесь не сравниваются варианты, а выражается обычная симпатия к предмету.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71225" y="2334416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 — осознанный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используется, когда нужно выбрать один вариант вместо другого. Например: I prefer football to basketball. Эта конструкция показывает сравнение и делает ответ точнее.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171200" y="3678832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 использовать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рассказать о вкусе в целом, подходит like. Если нужно показать, что один вариант лучше другого, выбирают prefer. Это особенно важно в вопросах о еде, предметах и отдыхе.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фразу о предпочтении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нужную грамматическую модель и добавить краткое объяснение.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prefer в сравнении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к существительному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может сравнивать два предмета или явления: I prefer tea to coffee. Такая модель удобна, когда нужно чётко назвать оба варианта и показать, что один нравится больше.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работает и с формой verb-ing: I prefer watching films to playing games. Она помогает сравнить два занятия и сделать ответ более конкретным в разговоре о свободном 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 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используется prefer + to-infinitive: I prefer to study in the evening. Эта форма особенно полезна, когда человек говорит о привычном решении, режиме или личном способе делать что-то.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would rather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Быстрый личный выбор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rather + base verb употребляется, когда человек выбирает один вариант в конкретной ситуации: I’d rather stay at home. Фраза звучит естественно в разговоре.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Ответ в диалоге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удобна, когда нужно принять решение сразу. Она помогает говорить коротко, уверенно и по-английски естественно, особенно в личных ответах и мини-диалогах.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Сравнение двух действий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сопоставления часто добавляют than: I’d rather read than play video games. Так можно быстро показать, какое действие кажется более подходящим или приятным.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способы выражения предпочтений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проще и полезнее для школьных ответов: от общего вкуса до конкретного выбора.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prefer выглядят самыми универсальными. Would rather менее частотна, но особенно полезна для личного решения в конкретной ситуации.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для урока по теме выражения предпочтений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объяснять свой выбор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удобный способ — назвать короткую причину после because. Например: I like apples because they are tasty. Такая фраза звучит естественно и помогает быстро объяснить личный выбор.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причина связана с жизнью ученика, она запоминается лучше. Можно сказать: I prefer English because it is useful at school. Личная связь делает ответ более убедительным и понятным.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лучше использовать простые объяснения: fun, healthy, cheap, relaxing. Они легко сочетаются с разными темами и помогают говорить уверенно, даже если словарный запас пока небольшой.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строить длинные предложения. Достаточно одной ясной мысли: I love music because it helps me relax. Такой ответ подходит для диалога, анкеты и устного задания в классе.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в повседневных темах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обед и полезный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ученики выбирают между пиццей и фруктами. Один говорит, что любит пиццу, потому что она сытная и вкусная, а другой предпочитает фрукты, потому что они полезные и лёгкие. Оба ответа легко превратить в короткое личное высказывание.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музыка и 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один школьник идёт на тренировку с мячом, а другой включает наушники и слушает песни. Кто-то любит бег, потому что это бодрит, а кто-то выбирает гитару, потому что музыка помогает расслабиться после занятий.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тетрадь и отдых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ученик может взять книгу или смартфон, открыть тетрадь или просто отдохнуть. Одни предпочитают читать, потому что это интересно, другие любят переписывать уроки, потому что так легче готовиться к школе. Эти темы хорошо подходят для разговора о себе.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моделей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меняется форма, если мы говорим об общем вкусе, сравнении двух вариантов или конкретном выборе.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love передают общий вкус, prefer показывает сравнение, а would rather помогает быстро выбрать один вариант в конкретной ситуации.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для школьного уровня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 в разговоре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чужую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уважительной фразы, чтобы показать, что вы услышали собеседника. Например: I see your point, but I prefer art. Такой ответ звучит спокойно и не обрывает разговор.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Смягчить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не согласны, лучше не говорить резко. Фраза Not really, I’d choose music rather than sport помогает мягко показать свою позицию и сохранить дружелюбный тон.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без спора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своё мнение без конфликта: I understand, but I like football more. Такая конструкция подходит для парной работы, где важно обсуждать варианты и не обижать партнёра.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корректно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полезно поддержать беседу короткой репликой: What about you? Это показывает интерес к чужому мнению и помогает диалогу звучать естественно и вежливо.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предпочтениях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подходит для короткого интервью, опроса в классе и разговора по картинке.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школьников по темам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темы чаще вызывают личный отклик у подростков и удобны для коротких ответов на уроке.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еда и игры занимают самые заметные доли, поэтому именно они чаще всего становятся темой простых высказываний о предпочтениях.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интересов подростков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ошибки встречаются чаще всего: неверная форма после like, неправильное сравнение после prefer и лишнее to после would rather.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школьной практике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нужно проверять особенно внимательно.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выбор школьного кружка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или 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карточках показаны спортивная секция и кружок рисования. Ученик может сказать: I prefer art to sport. Такой ответ помогает объяснить, что творческое занятие кажется ему более интересным.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изображении есть гитара и наушники, легко описать своё отношение к музыке. Фраза I’m keen on music lessons показывает живой интерес и подходит для разговора о любимом кружке.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сценой и залом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предлагаются пение и танцы, можно сравнить варианты: I’d rather sing than dance. Эта конструкция особенно удобна, если нужно быстро выбрать одно занятие из двух.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рассказа подойдёт и простая фраза I love drawing after school. Она показывает не только выбор, но и удовольствие от занятия, которое хочется делать регулярно.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запоминания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часто помогают быстро начать ответ и при этом точно передать отношение к предмету, занятию или выбору.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Favorite — самый простой вариант для личного вкуса, prefer точнее всего показывает сравнение, а would rather удобно использовать при конкретном выборе.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распространённых разговорных моделей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говорить о вкусах по-английски просто и точно: like и love выражают симпатию, prefer показывает выбор, а would rather помогает быстро принять решение в разговоре.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2026-05-30T20:51:42Z</dcterms:created>
  <dcterms:modified xsi:type="dcterms:W3CDTF">2026-05-30T20:51:42Z</dcterms:modified>
</cp:coreProperties>
</file>