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 Г. Паустовский. «Прощание с летом»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прощание с летом в красках природы.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Паустовский и его внимательный взгляд на природу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Паустовский умел видеть красоту в небе, воде, лесу и ветре. В этом отрывке почти ничего не происходит, зато природа говорит сама за себя — спокойно, тонко и очень красиво.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показан самый конец лета: воздух становится прохладнее, краски мягче, а в природе уже чувствуется осторожный шаг осени.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чем этот отрывок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нет приключений или неожиданных событий. Главная сила отрывка — в наблюдениях, которые помогают увидеть обычный день по-новому.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оставляет тихое чувство прощания: лето уходит не резко, а медленно и красиво, будто машет на прощание.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день и первые следы осени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тепло и светло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картине сохраняются летнее тепло, свет и спокойствие. Кажется, что день ещё не хочет прощаться с августом. Всё дышит мягким, ровным покоем.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осень уже близко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появляются первые признаки осени: прохлада, тишина, другие краски. Природа меняется незаметно, и именно это делает сцену особенно красивой.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525" y="2065275"/>
            <a:ext cx="322200" cy="32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5901" y="2382146"/>
            <a:ext cx="322200" cy="257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0300" y="3128274"/>
            <a:ext cx="322200" cy="32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прощания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580900" y="2057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благодарность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уходит, но в тексте нет обиды. Чувствуется благодарность за солнечные дни, свет и радость, которые оно подарило.
</a:t>
            </a:r>
            <a:endParaRPr lang="en-US" sz="1064" dirty="0"/>
          </a:p>
        </p:txBody>
      </p:sp>
      <p:sp>
        <p:nvSpPr>
          <p:cNvPr id="13" name="Text 3"/>
          <p:cNvSpPr txBox="1"/>
          <p:nvPr/>
        </p:nvSpPr>
        <p:spPr>
          <a:xfrm>
            <a:off x="3595301" y="234242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грусть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 звучит спокойно и тихо. Это не печаль с шумом, а светлая грусть, похожая на добрую улыбку на прощание.
</a:t>
            </a:r>
            <a:endParaRPr lang="en-US" sz="1064" dirty="0"/>
          </a:p>
        </p:txBody>
      </p:sp>
      <p:sp>
        <p:nvSpPr>
          <p:cNvPr id="14" name="Text 4"/>
          <p:cNvSpPr txBox="1"/>
          <p:nvPr/>
        </p:nvSpPr>
        <p:spPr>
          <a:xfrm>
            <a:off x="6609674" y="3120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нового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уходом лета приходит ожидание осени. Природа не останавливается, а просто переходит в другой красивый сезон.
</a:t>
            </a:r>
            <a:endParaRPr lang="en-US" sz="106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главный герой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Паустовский делает важными самые простые вещи — лист, воду, ветер, облако и свет. Из этих деталей складывается большая и выразительная картина.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отрывке природа словно живая: она меняется, замирает, дышит и слушает тишину. Читатель не просто смотрит на пейзаж, а будто входит в него.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помогает понять: красота не только в ярких событиях. Она часто скрыта в тихом лесу, в небе над рекой и в шорохе травы.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картина природы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тихо и постепенно уходит лето.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Паустовский замечает цвет листьев и даже то, как он меняется от солнца, тени и прохлады. Из-за этого пейзаж кажется очень живым и настоящим.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обращает внимание на воздух, облака и свет. Эти детали не кричат, а тихо помогают почувствовать, что день уже переходит в осеннюю пору.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важны шорохи, паузы и спокойные движения природы. Благодаря им читатель как будто слышит тишину конца лета.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наблюдения учат смотреть внимательнее. Иногда самая красивая картина прячется не в чуде, а в обычном мгновении.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наблюдения писателя
</a:t>
            </a:r>
            <a:endParaRPr lang="en-US" sz="224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образы особенно важны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неба, воды и леса помогают почувствовать простор и тишину. Они делают конец лета не просто описанием, а настоящим настроением.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Листья, ветер и мягкий свет показывают, как меняется природа. Вместе эти образы создают спокойную, чуть грустную и очень красивую картину.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художественных средства особенно помогают оживить природу в тексте.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отрывка К. Г. Паустовского «Прощание с летом»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и олицетворения делают описание плавным, мягким и очень образным. Благодаря им природа будто сама рассказывает о себе.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текст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радует тихой красотой природы: здесь легко представить теплый воздух, мягкий свет и спокойный лес. От таких картин становится приятно и немного светло на душе.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чувствуется легкая грусть, потому что лето уходит. Но это грусть не печальная, а добрая, словно мы провожаем любимое время года и говорим ему: «Спасибо».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возникает спокойствие: природа меняется без спешки, по своему порядку. Читатель понимает, что каждое время года по-своему красиво, и в этом есть особая гармония.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текст легко понять и запомнить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991725" y="2678899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читатель видит привычное тепло и свет. Картина ясная и знакомая, поэтому ее легко представить.
</a:t>
            </a:r>
            <a:endParaRPr lang="en-US" sz="945" dirty="0"/>
          </a:p>
        </p:txBody>
      </p:sp>
      <p:sp>
        <p:nvSpPr>
          <p:cNvPr id="12" name="Text 3"/>
          <p:cNvSpPr txBox="1"/>
          <p:nvPr/>
        </p:nvSpPr>
        <p:spPr>
          <a:xfrm>
            <a:off x="2921702" y="2672581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перемены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появляются прохлада, тишина и новые краски. Эти детали сразу подсказывают: лето постепенно уходит.
</a:t>
            </a:r>
            <a:endParaRPr lang="en-US" sz="945" dirty="0"/>
          </a:p>
        </p:txBody>
      </p:sp>
      <p:sp>
        <p:nvSpPr>
          <p:cNvPr id="13" name="Text 4"/>
          <p:cNvSpPr txBox="1"/>
          <p:nvPr/>
        </p:nvSpPr>
        <p:spPr>
          <a:xfrm>
            <a:off x="4851674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прощание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становится задумчивым и мягким. Ничего громкого не происходит, но чувство прощания запоминается очень хорошо.
</a:t>
            </a:r>
            <a:endParaRPr lang="en-US" sz="945" dirty="0"/>
          </a:p>
        </p:txBody>
      </p:sp>
      <p:sp>
        <p:nvSpPr>
          <p:cNvPr id="14" name="Text 5"/>
          <p:cNvSpPr txBox="1"/>
          <p:nvPr/>
        </p:nvSpPr>
        <p:spPr>
          <a:xfrm>
            <a:off x="6781649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красоте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остается простой вывод: надо замечать природу вокруг. Тогда даже обычный день кажется красивым и важным.
</a:t>
            </a:r>
            <a:endParaRPr lang="en-US" sz="94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Паустовский и любовь к природе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который умеет смотреть внимательно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Паустовский пишет так, будто сам стоит на опушке и слушает, как дышит лес. Он замечает не только большие картины, но и маленькие детали: свет, тень, воду, лист. Из этих мелочей и рождается живая красота.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добрый собеседник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текстах природа не молчит равнодушно, а словно отвечает человеку. Небо меняется, ветер двигает траву, река блестит вдалеке. Читателю легко представить человека, который спокойно смотрит на осенний пейзаж и улыбается.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Теплое отношение к миру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Паустовский пишет о природе с уважением и нежностью. Он не торопится, а дает читателю время увидеть закат, услышать тишину и почувствовать прохладу. Поэтому его картины природы кажутся очень близкими и настоящими.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750" y="2255825"/>
            <a:ext cx="264300" cy="264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2749" y="2925603"/>
            <a:ext cx="264300" cy="264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2749" y="3595378"/>
            <a:ext cx="264300" cy="264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связанные с осенью и летом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502124" y="21993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тепле, свете и ясном дне помогают почувствовать, что лето еще рядом. Они создают радостное начало и делают перемену времен года особенно заметной.
</a:t>
            </a:r>
            <a:endParaRPr lang="en-US" sz="846" dirty="0"/>
          </a:p>
        </p:txBody>
      </p:sp>
      <p:sp>
        <p:nvSpPr>
          <p:cNvPr id="11" name="Text 3"/>
          <p:cNvSpPr txBox="1"/>
          <p:nvPr/>
        </p:nvSpPr>
        <p:spPr>
          <a:xfrm>
            <a:off x="1502124" y="28691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листьях, прохладе и тишине показывают, как природа меняется постепенно. Благодаря им читатель легко замечает, что осень подходит совсем тихо.
</a:t>
            </a:r>
            <a:endParaRPr lang="en-US" sz="846" dirty="0"/>
          </a:p>
        </p:txBody>
      </p:sp>
      <p:sp>
        <p:nvSpPr>
          <p:cNvPr id="12" name="Text 4"/>
          <p:cNvSpPr txBox="1"/>
          <p:nvPr/>
        </p:nvSpPr>
        <p:spPr>
          <a:xfrm>
            <a:off x="1502124" y="35388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ветре, воздухе и движении оживляют картину. Они помогают услышать, как меняется мир вокруг: то шелестит, то затихает, то снова шепчет.
</a:t>
            </a:r>
            <a:endParaRPr lang="en-US" sz="90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главную мысль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внимание к природе помогает увидеть красоту обычного конца лета.
</a:t>
            </a:r>
            <a:endParaRPr lang="en-US" sz="10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произведениях писателя природа показана не как фон, а как живая часть жизни. Она помогает понять настроение героя и почувствовать мир сердцем.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Паустовский любит точные наблюдения: он замечает дождь, ветер, лес, воду и закат. Из-за этого даже короткое описание становится ярким и запоминающимся.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звучат спокойно и мягко. В них мало суеты, зато много света, тишины и внимательного взгляда на простые, но красивые вещи.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отрывок продолжает такую традицию. Он тоже учит видеть красоту в знакомой природе и радоваться ее тихим переменам.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этот отрывок с другими текстами Паустовского
</a:t>
            </a:r>
            <a:endParaRPr lang="en-US" sz="224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представить героя-наблюдателя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человек, который не спешит и умеет слушать тишину. Он смотрит на небо, деревья и воду, будто здоровается с ними и замечает каждую перемену.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наблюдатель может быть ребенком или взрослым, но главное в нем — внимательность. Он умеет радоваться простым вещам: шороху листьев, прохладному ветру и тихому концу лета.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тема — смена времен года. Лето уходит, а осень подходит спокойно и без спешки, словно хочет мягко поздороваться с читателем.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отрывка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тема — красота природы в обычных деталях. Паустовский показывает, что лист, облако, вода и свет могут быть очень выразительными.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тема — тихая грусть и радость одновременно. Прощание с летом не мрачное, а светлое, потому что в нем есть благодарность и ожидание нового.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учит смотреть внимательно. Если не спешить, можно заметить, как меняется воздух, цвет листьев, свет на воде и настроение вокруг.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учит любить природу. В тексте видно, что к деревьям, небу и ветру можно относиться бережно, как к хорошим друзьям.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учит красиво выражать мысли. Когда слова точные и добрые, даже простая картина становится живой и запоминающейся.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учит радоваться обычным дням. Иногда самое красивое происходит совсем рядом — стоит только остановиться и посмотреть.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этот текст
</a:t>
            </a:r>
            <a:endParaRPr lang="en-US" sz="224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«Прощание с летом» показывает, что красота бывает не только яркой, но и тихой. Паустовский помогает увидеть, как природа спокойно меняется, а вместе с ней меняется и наше настроение.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прощание, которое запоминается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2026-05-24T06:52:47Z</dcterms:created>
  <dcterms:modified xsi:type="dcterms:W3CDTF">2026-05-24T06:52:47Z</dcterms:modified>
</cp:coreProperties>
</file>