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глобальные проблемы: масштаб, причины и пути решения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диспропорции меняют жизнь людей, рынки и будущее стран.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локальные кризисы становятся мировыми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миграции и финансовые связи делают страны взаимозависимыми: кризис, конфликт или катастрофа в одном регионе быстро отражаются на ценах, занятости и уровне жизни во многих других.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0" y="1441475"/>
            <a:ext cx="234900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50" y="2420169"/>
            <a:ext cx="251100" cy="200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250" y="3381877"/>
            <a:ext cx="251100" cy="200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250" y="4343585"/>
            <a:ext cx="251100" cy="200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Бедность: с чего начинается большинство глобальных проблем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Недоедание и дефицит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Крайняя бедность почти всегда означает не только нехватку денег, но и ограниченный доступ к питанию, чистой воде, электричеству и транспорту, без которых трудно поддерживать нормальную жизнь.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доступ к 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не может оплатить школу, форму, дорогу или цифровые устройства, дети рано выпадают из обучения. Это снижает шансы на квалифицированную работу и закрепляет бедность на годы.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домохозяйства чаще живут в районах с нехваткой врачей, лекарств и санитарных условий. В результате обычные болезни становятся опаснее, а продолжительность жизни и качество помощи заметно снижаются.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наибольшего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дети, беженцы, жители сельских территорий и зон конфликтов. Для них бедность усиливается отсутствием безопасности, работы и базовой инфраструктуры, а значит — быстрее становится хронической.
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053806"/>
            <a:ext cx="4776300" cy="16225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ключевых социально-экономических проблем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социально-экономические риски имеют массовый и взаимосвязанный характер.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проблемы затрагивают огромные группы населения и усиливают друг друга, поэтому их нельзя рассматривать по отдельности.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МОТ, Международный союз электросвязи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разрыв между Севером и Югом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Америка, Западная Европа, Япония и часть Восточной Азии концентрируют капитал, научные центры и высокие технологии. Здесь проще привлекать инвестиции, развивать инфраструктуру и поддерживать высокий уровень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развитию Юга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Африки, Южной Азии и Латинской Америки сильнее зависят от сырьевого экспорта, внешних кредитов и нестабильных рынков. Слабая инфраструктура ограничивает промышленность, образование и доступ к современным услугам.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географическая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«Севером» и «Югом» виден не только по доходам, но и по качеству здравоохранения, образования и технологий. Карта доходов наглядно показывает, как неравномерно распределено мировое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мировой доход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доходах отражает не только зарплаты, но и доступ к собственности, образованию, технологиям и возможностям роста.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одном мировом рынке основные выгоды концентрируются у небольшой группы населения, поэтому неравенство остается устойчивым.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Inequality Report 2022; данные приведены в обобщённом виде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умеренный мировой уровень безработицы скрывает сильные региональные и возрастные различия: именно молодым людям чаще всего труднее найти первое стабильное место.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рабочей силы находятся без работы, а у молодежи риск заметно выше.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МОТ, оценки по мировой безработице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социально-экономических кризисов
</a:t>
            </a:r>
            <a:endParaRPr lang="en-US" sz="2211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основные факторы взаимно усиливают друг друга и ведут к ухудшению жизни населения.
</a:t>
            </a:r>
            <a:endParaRPr lang="en-US" sz="13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следствие неравенства и конфликтов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уезжают туда, где выше зарплаты, больше вакансий и шире доступ к образованию. Миграция часто становится рациональным способом улучшить жизнь семьи и снизить риски бедности.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возможностей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конфликты, преследования и разрушение инфраструктуры вынуждают миллионы людей покидать дома. В таких условиях миграция перестает быть выбором и превращается в способ сохранить жизнь.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выживание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направляются из бедных и нестабильных регионов в крупные города и более развитые страны. Это усиливает нагрузку на жильё, транспорт, школы и рынок труда принимающих территорий.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притяжения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дисбалансы в мире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темпы роста населения меняют спрос на школы, медицину, жильё и рабочие места, а также влияют на внутреннюю и внешнюю миграцию.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прирост населения усиливает нагрузку на развивающиеся регионы, а старение населения требует новых решений для рынка труда и социальной системы.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2022; индекс к 2000 году, оценка по тенденциям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проблема в современном мире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проблема определяется не только количеством произведенной еды, но и тем, может ли население регулярно купить, сохранить и получить качественные продукты в нужный момент.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объемы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наводнения, войны, перебои транспорта, инфляция и рост цен на энергию быстро разрывают цепочки поставок и делают питание менее доступным даже там, где урожай в целом достаточен.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кризисам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 низкими доходами семьи тратят на еду значительную часть бюджета, поэтому любое удорожание сразу ухудшает рацион, увеличивает риск недоедания и сокращает разнообразие питания.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бедные семьи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тяжело последствия ощущают дети до пяти лет, беременные женщины и жители районов, где сельское хозяйство зависит от погоды, орошения и стабильности местных рынков.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повышенного риска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55" y="1080000"/>
            <a:ext cx="6905091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продовольственного риска и их последствия
</a:t>
            </a:r>
            <a:endParaRPr lang="en-US" sz="2474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продовольственной нестабильности и их социальные последствия.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проблема возникает из-за разрыва между производством, доступностью и ценой еды; значит, борьба с рисками требует не только сельскохозяйственных, но и транспортных, финансовых и политических решений.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Всемирный банк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470" y="1885494"/>
            <a:ext cx="154200" cy="123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06" y="1862724"/>
            <a:ext cx="147788" cy="1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240" y="1870074"/>
            <a:ext cx="154200" cy="1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000" y="1870074"/>
            <a:ext cx="154200" cy="15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2594704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энергии труднее работать учебным заведениям, медицинским учреждениям, транспорту и связи, а в удаленных районах это особенно заметно в повседневной жизни.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7992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надежного снабжения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бедность означает, что домохозяйства, школы и больницы не имеют стабильного и доступного доступа к электричеству, газу и современным видам топлива.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80947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цен на нефть, газ и электроэнергию сильнее всего бьет по семьям с низким доходом, для которых коммунальные платежи занимают заметную часть бюджета.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024237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Энергоресурсы распределены по миру крайне неравномерно, поэтому многие государства зависят от импорта топлива и внешних поставок, что усиливает их уязвимость.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76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энергетической бедности
</a:t>
            </a:r>
            <a:endParaRPr lang="en-US" sz="27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Долговая нагрузка и уязвимость государств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долг, тем меньше ресурсов остается на базовые общественные услуги и инвестиции в развитие.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долговой нагрузки снижает финансовую самостоятельность государства и постепенно ограничивает его способность поддерживать образование, здравоохранение и инфраструктуру.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Всемирного банка и МВФ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 как новая форма неравенства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интернета и устройств определяет, может ли человек учиться, искать информацию, пользоваться государственными услугами и участвовать в современной экономике.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сети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 особенно заметно между городом и селом: там, где связь слабая или дорогая, жители реже получают доступ к онлайн-образованию и удаленной работе.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территориями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учащихся отсутствие стабильного подключения означает ограниченный доступ к электронным библиотекам, образовательным платформам и дополнительным материалам вне школы.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школьников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 касается не только техники, но и умений: без базовой цифровой грамотности людям сложнее конкурировать на рынке труда и пользоваться современными сервисами.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будущего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международного сотрудничества для решения проблем
</a:t>
            </a:r>
            <a:endParaRPr lang="en-US" sz="2211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согласованные меры международных организаций и государств помогают снижать бедность, неравенство и уязвимость стран.
</a:t>
            </a:r>
            <a:endParaRPr lang="en-US" sz="13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государства, бизнеса и общества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575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задает правила социальной политики, налогообложения и занятости, а также направляет бюджетные средства на дороги, школы, больницы и другие элементы инфраструктуры, влияющие на качество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592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79270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создают рабочие места, внедряют технологии и формируют условия труда. От их решений зависят уровень заработной платы, устойчивость занятости и скорость обновления экономики.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3179285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
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096959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НКО, благотворительные фонды и местные сообщества помогают уязвимым группам, развивают грамотность, поддерживают людей в кризисах и следят за тем, как реализуются социальные программы.
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096974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053806"/>
            <a:ext cx="4776300" cy="16225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мер против глобальных социально-экономических проблем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меры решают проблему с разной скоростью и глубиной, поэтому на практике они должны сочетаться.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не отдельные меры, а их сочетание: краткосрочная поддержка смягчает кризис, а образование, инфраструктура и цифровизация дают долгосрочный результат.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МОТ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31" y="1441475"/>
            <a:ext cx="205538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50" y="2409009"/>
            <a:ext cx="2511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250" y="3381877"/>
            <a:ext cx="251100" cy="200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250" y="4343585"/>
            <a:ext cx="251100" cy="200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практик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питания в школах уменьшают голод, повышают посещаемость и помогают детям лучше учиться, особенно там, где семья с трудом обеспечивает ежедневный рацион.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кредиты и финансовые сервисы помогают самозанятым и малому бизнесу в бедных районах начать дело, расширить торговлю и укрепить доход семьи.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и электронные курсы расширяют доступ к знаниям для школьников из удаленных территорий, если рядом есть связь, техника и базовая цифровая грамотность.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солнечной и ветровой энергетики снижает зависимость от импорта топлива и создает новые рабочие места в строительстве, обслуживании и производстве оборудования.
</a:t>
            </a:r>
            <a:endParaRPr lang="en-US" sz="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решения — ключ к устойчивому развитию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проблемы не существуют поодиночке: они усиливают друг друга и требуют согласованных действий государств, бизнеса и общества на основе справедливости, образования и международного сотрудничества.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2026-06-03T06:44:45Z</dcterms:created>
  <dcterms:modified xsi:type="dcterms:W3CDTF">2026-06-03T06:44:45Z</dcterms:modified>
</cp:coreProperties>
</file>