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биологических исследований: как наука изучает живые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раскрывает тайны жизни на разных уровнях?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биологии нужны методы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сложны и изменчивы: один объект можно изучать как клетку, организм, популяцию или часть экосистемы. Именно методы позволяют связать эти уровни и превратить наблюдения в научные выводы.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 исходный метод биологии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дает богатый фактический материал, но само по себе не объясняет причину явления. Поэтому его часто дополняют экспериментом, измерением и сравнением результатов.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вмешательства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фиксировать признаки и процессы в естественных условиях, не изменяя сам объект исследования. Это особенно важно, когда нужно увидеть реальное поведение и динамику живых организмов.
</a:t>
            </a:r>
            <a:endParaRPr lang="en-US" sz="988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фиксации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используют полевые дневники, фото- и видеозапись, а также фенологические записи. Такие материалы помогают точно сохранять детали, которые трудно запомнить при работе в природе.
</a:t>
            </a:r>
            <a:endParaRPr lang="en-US" sz="1061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при анализе сезонных явлений, миграций, жизненных циклов и численности популяций. Он показывает, как организмы реагируют на изменения среды в течение времени.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научного исследования в биологии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изучении биологических объектов и явлений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Микроскопия: от клеточной формы к ультраструктуре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позволяет изучать клетки, ткани и многие мелкие организмы при увеличении примерно до 1000–2000 раз. Этот метод остается основой школьной и лабораторной практики.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микрофотографиях удобно сопоставлять растительную и животную клетку, выделяя ядро, цитоплазму, мембрану и митохондрии. У растений дополнительно заметна клеточная стенка.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связывает внешние признаки организма с его внутренним устройством. Без нее невозможно полноценно понимать строение тканей, клеточную организацию и многие процессы жизнедеятельности.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детализация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открывает доступ к органоидам, вирусам и тонким деталям ультраструктуры клетки. Благодаря ей можно рассматривать объекты, недоступные для обычного светового микроскопа.
</a:t>
            </a:r>
            <a:endParaRPr lang="en-US" sz="7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микроскопии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микроскопии решают разные задачи: от учебного изучения клеток до выявления конкретных молекул и тончайших структур.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детализация, тем сложнее оборудование и подготовка образцов; выбор метода зависит от цели исследования.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как основной способ проверки гипотез
</a:t>
            </a:r>
            <a:endParaRPr lang="en-US" sz="2329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причины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помогает установить причинно-следственную связь между явлениями. Исследователь целенаправленно изменяет один фактор и наблюдает, как на него отвечает биологическая система.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условий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результат был достоверным, все условия, кроме одного, сохраняют постоянными. Так можно понять, именно ли выбранный фактор вызвал наблюдаемый эффект.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сравнения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используют контрольную и опытную группы, а также повторности. Такое сравнение позволяет отличить случайное отклонение от устойчивого влияния изучаемого фактора.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эксперимента изучают влияние света, температуры, влажности, удобрений и состава среды на рост, развитие и поведение организмов в заранее заданных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0625"/>
            <a:ext cx="4332300" cy="2228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биологии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методы дополняют друг друга при изучении живых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надежные выводы возникают при сочетании методов: описание, проверка причин и анализ строения дополняют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методов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статистическая обработка данных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наблюдения переводят в измеряемые величины: массу, длину, температуру, численность, концентрацию и скорость процессов. Так данные становятся сопоставимыми и пригодными для анализа.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удобно оформлять в таблицах, графиках и диаграммах. Визуализация помогает быстро увидеть различия между выборками и заметить общую тенденцию изменения.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 и сравнение выборок позволяют уменьшить влияние случайных отклонений. Это особенно важно, когда результаты отдельных измерений немного отличаются друг от друга.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Статистическая обработка показывает, что является устойчивой закономерностью, а что — случайным колебанием. Благодаря этому выводы становятся точнее и убедительнее.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и гистология: изучение клеток и тканей
</a:t>
            </a:r>
            <a:endParaRPr lang="en-US" sz="2439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клетки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изучает строение, жизнедеятельность и деление клеток. Она объясняет, как устроена базовая единица живого и какие процессы обеспечивают ее работу и размножение.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 тканей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 рассматривает ткани и связи между клетками в составе органов. Этот подход позволяет понять, как отдельные клетки объединяются в функциональные системы организма.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препаратов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исследования используют фиксацию, окрашивание и приготовление срезов. Эти этапы делают структуры более различимыми под микроскопом и повышают точность наблюдения.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Цитологические и гистологические методы помогают понимать развитие организма, выявлять нарушения строения и использовать знания в диагностике заболеваний и изучении нормальных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 и их применение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часто работают в связке: один выявляет, другой уточняет, третий разделяет или сравнивает образцы. Это делает анализ точнее в диагностике и исследовании наследственности.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практическую ценность дает сочетание методов, а не отдельная процедура: вместе они позволяют обнаруживать, идентифицировать и сравнивать биологический материал.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молекулярно-генетических методов; условное распределение по основным функциям.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Появление ПЦР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полимеразной цепной реакции позволил быстро получать множество копий нужного фрагмента ДНК даже из минимального образца, что резко расширило возможности анализа.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1970–2000-е: Развитие секвенирования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последовательности нуклеотидов стало основой для сравнения геномов, поиска мутаций и изучения родства организмов на молекулярном уровне.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секвенирование применяются вместе с другими методами, создавая основу для точной диагностики, генетических исследований и реконструкции эволюционных связей.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методов анализа ДНК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генетического анализа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объединяет данные о наследственности и изменчивости, поэтому он одинаково важен для диагностики, отбора полезных признаков и фундаментальных биологических исследований.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помогает проследить наследование признаков в поколениях, выявить тип передачи заболевания и оценить вероятность появления признака у потомков в семье.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набора хромосом позволяет обнаружить изменения их числа и структуры, что важно при диагностике хромосомных нарушений и оценке генетического здоровья.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мутаций и генетических маркеров помогает отличать сходные признаки, уточнять происхождение организмов и использовать полученные данные в селекции и медицине.
</a:t>
            </a:r>
            <a:endParaRPr lang="en-US" sz="10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экологических исследований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Маршрутные учеты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маршруты позволяют фиксировать встречаемость видов, оценивать плотность населения организмов и сравнивать состояние разных участков территории без сильного вмешательства в среду.
</a:t>
            </a:r>
            <a:endParaRPr lang="en-US" sz="679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и повторный отлов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помогает оценить численность популяции, определить перемещения особей и уточнить выживаемость животных, особенно когда прямой пересчет невозможен.
</a:t>
            </a:r>
            <a:endParaRPr lang="en-US" sz="68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спутниковые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Геометки и дистанционное наблюдение дают возможность отслеживать миграции, изменения местообитаний и крупные экологические процессы на больших территориях и в динамике.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ловушки и регистрационные устройства делают наблюдения точнее, а собранные данные — сопоставимыми при повторных исследованиях в разных условиях.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Пробоотбор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воды и почвы позволяет выявлять загрязнение, оценивать состояние экосистем и находить связь между деятельностью человека и изменениями природной среды.
</a:t>
            </a:r>
            <a:endParaRPr lang="en-US" sz="6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полевого исследования популяции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стандартный путь от выбора территории до вывода о динамике численности.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вычислительные методы в биологии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 в данных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обрабатывает большие массивы сведений о ДНК, РНК и белках, помогая находить связи между последовательностями, признаками и функциями, которые трудно заметить вручную.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процессов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описывают рост популяций, распространение инфекций и изменение биологических систем во времени, позволяя проверять разные сценарии без риска для объекта исследования.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генетики и медицины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цифровых данных ускоряет поиск мутаций, уточнение диагнозов и сопоставление образцов, что особенно важно в современной молекулярной диагностике и персонализированном подходе.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и вычислительная обработка результатов помогают реконструировать родство организмов, выявлять общие предки и объяснять эволюционные изменения на молекулярном уровне.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ограничения методов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в биологии редко достаточно одного подхода: каждый метод решает свою задачу и требует учета ограничений.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взаимодополняют друг друга: сильные стороны одного компенсируют ограничения другого, поэтому надежный вывод строится на сочетании нескольких подходов.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методика биологических исследований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методы биологии связаны с областями применения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науки используют свои приоритетные методы, но на практике они часто пересекаются: один и тот же инструмент может быть полезен в нескольких сферах.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молекулярные и вычислительные методы, а полевые и экспериментальные подходы особенно важны там, где изучают живые системы в реальной среде.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прикладных направлений биологии; условная оценка значимости методов по областям применения.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надежного биологического исследования
</a:t>
            </a:r>
            <a:endParaRPr lang="en-US" sz="2412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требования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людьми возможна только при информированном согласии, а исследования на животных должны минимизировать стресс, боль и любые неоправданные воздействия.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опыта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результат должен воспроизводиться при повторном проведении опыта в тех же условиях, иначе вывод нельзя считать устойчивым и научно обоснованным.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ошибок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фиксация данных, корректная выборка и учет внешних факторов уменьшают вероятность случайных искажений, которые могут изменить интерпретацию результатов исследования.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биологические выводы строятся на совокупности подтвержденных наблюдений и независимой проверке, а не на одном удачном или необычном случае.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раскрывается через точные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становится убедительной, когда наблюдение, эксперимент, микроскопия, молекулярный анализ и моделирование работают вместе. Именно их сочетание делает науку о жизни точной, практичной и современной.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2026-06-01T17:13:41Z</dcterms:created>
  <dcterms:modified xsi:type="dcterms:W3CDTF">2026-06-01T17:13:41Z</dcterms:modified>
</cp:coreProperties>
</file>