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борьба греков за свою свободу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борьбу древних греков за независимость и её влияние на историю.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полисы и персидская угроза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V веке до н.э. Греция состояла из самостоятельных городов-государств — полисов. Рост могущественной Персидской империи создал угрозу их свободе. Борьба с захватчиками стала важным испытанием и объединением для греков.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Ионийское восстание: начало сопротивления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восстания в Ионии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греческих городов Ионии под властью Персии страдали от высоких налогов и ограничения свободы. Они стремились вернуть себе самостоятельность и защитить свои традиции.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Храбрые действия ионийцев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началось в 499 г. до н.э. с нападений и захвата персидских гарнизонов. Несмотря на большую силу противника, ионийцы не отказались от борьбы за свободу.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всего греческого мира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восстание закончилось поражением, оно вдохновило другие греческие полисы на сопротивление персидскому владычеству в последующих войнах.
</a:t>
            </a:r>
            <a:endParaRPr lang="en-US" sz="107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Марафонская битва: победа вопреки силе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Геродот, V век до н.э.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армия греков смогла обойти и разбить превосходящие по численности войска персов.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дисциплина и тактика греков превзошли численное превосходство врага, обеспечив победу.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6206"/>
            <a:ext cx="4964700" cy="12023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2410738"/>
            <a:ext cx="4964700" cy="1246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2600" y="3688388"/>
            <a:ext cx="4964700" cy="12460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Геройство и подвиг при Фермопилах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1285088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Наступление армии Ксеркса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480 г. до н.э. огромная армия персов пыталась прорваться через узкий проход Фермопилы, где греки заняли оборону, чтобы задержать врага.
</a:t>
            </a:r>
            <a:endParaRPr lang="en-US" sz="1172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5854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300 спартанцев и их союзники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численное превосходство персов, 300 спартанцев во главе с царём Леонидом проявили невероятную стойкость и мужество в бою.
</a:t>
            </a:r>
            <a:endParaRPr lang="en-US" sz="1172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8857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мужества и вдохновения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 при Фермопилах стал примером самоотверженности и помог укрепить единство греческих полисов в борьбе за свободу.
</a:t>
            </a:r>
            <a:endParaRPr lang="en-US" sz="1106" dirty="0"/>
          </a:p>
        </p:txBody>
      </p:sp>
      <p:sp>
        <p:nvSpPr>
          <p:cNvPr id="11" name="Text 4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флот использовал узкие проливы около острова Саламин для манёвра и засады, чтобы компенсировать численное преимущество персов.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Триремы — быстрые, манёвренные трёхрядные корабли — играли ключевую роль благодаря своей скорости и атакующей силе.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Обходя противника и используя знания местности, афиняне нанесли тяжёлые потери персидскому флоту, переломив ход войны.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Тактика на море: сила трирем и хитрость
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9769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Платеях: победа для всех греков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2000" y="1795050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479 г. до н.э. объединённые силы греческих полисов нанесли поражение персидской армии, остановив их дальнейшее продвижение на запад.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832000" y="2718021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победа завершила Персидские войны и сохранила независимость большинства эллинских городов, укрепив их уверенность в единстве и силе.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Делосский союз: объединение для защиты свободы
</a:t>
            </a:r>
            <a:endParaRPr lang="en-US" sz="187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Персидских войн города создают союз для быстрой и эффективной обороны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919039"/>
            <a:ext cx="4389600" cy="11232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сильнее? Факторы успеха греков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армий показывает преимущества тактики и сплочённости греков над численностью персов.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и единство греков оказались решающими, несмотря на превосходство врага в численности.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Геродот, V век до н.э.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850" y="1262325"/>
            <a:ext cx="2958600" cy="19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975" y="1262325"/>
            <a:ext cx="2958600" cy="1909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при Саламине: поворотный момент войны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11650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Стратегия Фемистокла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Фемистокл заманил персидский флот в узкий пролив, где размер и манёвренность греческих трирем дали преимущество в битве.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4757775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победы на ход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Разгром персидской морской силы при Саламине сохранил независимость греческих полисов и вдохновил их продолжать борьбу до полной победы.
</a:t>
            </a:r>
            <a:endParaRPr lang="en-US" sz="107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6206"/>
            <a:ext cx="4964700" cy="12023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2410738"/>
            <a:ext cx="4964700" cy="1246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2600" y="3688388"/>
            <a:ext cx="4964700" cy="12460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свободы: Леонид, Перикл и Фемистокл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1285088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Леонид I — символ мужества Спарты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 Леонид возглавил защиту Фермопил, сражаясь с превосходящими силами персов. Его решимость и преданность стали образцом героизма и вдохновили греков на продолжение сопротивления.
</a:t>
            </a:r>
            <a:endParaRPr lang="en-US" sz="986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5854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Перикл — архитектор афинской демократии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Перикл руководил Афинами в период расцвета демократии и культуры. Его реформы укрепили гражданские права и привели к развитию архитектуры и искусства, что усилило престиж полиса.
</a:t>
            </a:r>
            <a:endParaRPr lang="en-US" sz="904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8857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Фемистокл — стратег морской победы
</a:t>
            </a:r>
            <a:pPr algn="l" indent="0" marL="0">
              <a:lnSpc>
                <a:spcPct val="115000"/>
              </a:lnSpc>
              <a:buNone/>
            </a:pPr>
            <a:r>
              <a:rPr lang="en-US" sz="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талантливый полководец, Фемистокл подготовил мощный афинский флот и выиграл решающую битву при Саламине. Его хитрость и отвага обеспечили защиту греческих городов от моря.
</a:t>
            </a:r>
            <a:endParaRPr lang="en-US" sz="948" dirty="0"/>
          </a:p>
        </p:txBody>
      </p:sp>
      <p:sp>
        <p:nvSpPr>
          <p:cNvPr id="11" name="Text 4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850" y="1262325"/>
            <a:ext cx="2958600" cy="19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975" y="1262325"/>
            <a:ext cx="2958600" cy="1909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Геродот: хранитель истории борьбы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11650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Изложение событий Греко-персидских войн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Геродот подробно описал ключевые сражения с персами, такие как Фермопилы, Марафон и Саламина. Его труды помогают понять причины и последствия этих войн.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4757775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Геродота для изучения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Геродоту современники узнали о подвигах греков и уроках свободы. Его книги считаются бесценным источником о древнегреческом обществе и военных конфликтах.
</a:t>
            </a:r>
            <a:endParaRPr lang="en-US" sz="107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над персами стала толчком к развитию афинской культуры, породив эпоху великих философов и художников, укрепивших интеллектуальный потенциал Эллады.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и культурный расцвет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патриотизма среди греков поддержало объединение городов и способствовало творческому подъему во всех сферах жизни общества.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получил название «Золотой век», поставив Афины на лидирующие позиции в политике, науке и искусстве Древнего мира.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Афиняне впервые ввели систему народного собрания, где граждане имели право голосовать по важнейшим вопросам управления государством.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 демократия в Афинах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Законодательные реформы позволили более равномерно распределять власть и обеспечивать соблюдение прав горожан.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выборные должности, открытые для свободных граждан, что усилило ответственность и заинтересованность в развитии полиса.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свободы стала основой политической жизни и культурных ценностей, что повлияло на дальнейшее развитие демократии.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Пелопоннесская война: друзья становятся врагами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16900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431 г. до н.э. — начало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между Афинами и Спартой перерос в полномасштабную войну, разделившую Грецию на два лагеря и ведущую борьбу за влияние.
</a:t>
            </a:r>
            <a:endParaRPr lang="en-US" sz="1004" dirty="0"/>
          </a:p>
        </p:txBody>
      </p:sp>
      <p:sp>
        <p:nvSpPr>
          <p:cNvPr id="10" name="Text 3"/>
          <p:cNvSpPr txBox="1"/>
          <p:nvPr/>
        </p:nvSpPr>
        <p:spPr>
          <a:xfrm>
            <a:off x="2602476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425 г. до н.э. — крупные сражения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битвах Пелопоннесской войны обе стороны понесли тяжёлые потери, что ослабило военные ресурсы полисов и углубило внутренние разногласия.
</a:t>
            </a:r>
            <a:endParaRPr lang="en-US" sz="966" dirty="0"/>
          </a:p>
        </p:txBody>
      </p:sp>
      <p:sp>
        <p:nvSpPr>
          <p:cNvPr id="11" name="Text 4"/>
          <p:cNvSpPr txBox="1"/>
          <p:nvPr/>
        </p:nvSpPr>
        <p:spPr>
          <a:xfrm>
            <a:off x="4787915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421 г. до н.э. — перемирие по Никейскому миру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время стороны заключили перемирие, пытаясь восстановить силы и влияние, но напряжённость оставалась высокой и конфликт возобновился.
</a:t>
            </a:r>
            <a:endParaRPr lang="en-US" sz="935" dirty="0"/>
          </a:p>
        </p:txBody>
      </p:sp>
      <p:sp>
        <p:nvSpPr>
          <p:cNvPr id="12" name="Text 5"/>
          <p:cNvSpPr txBox="1"/>
          <p:nvPr/>
        </p:nvSpPr>
        <p:spPr>
          <a:xfrm>
            <a:off x="6973352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404 г. до н.э. — поражение Афин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 одержала победу, что привело к ослаблению Афин и потере многих завоеваний, включая демократические свободы.
</a:t>
            </a:r>
            <a:endParaRPr lang="en-US" sz="100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74950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Гоплитская фаланга — слаженный строй тяжеловооружённых пехотинцев с длинными копьями, обеспечивавший высокую защиту и эффективность в бою.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сила греков: тактика и строи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60003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Тщательная военная подготовка и дисциплина были обязательными, что повышало боеспособность и сплочённость греческих войск.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475175" y="1197176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тактик и умение быстро менять строи позволяли грекам успешно противостоять численно превосходящим противникам.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6206"/>
            <a:ext cx="4964700" cy="12023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2410738"/>
            <a:ext cx="4964700" cy="1246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2600" y="3688388"/>
            <a:ext cx="4964700" cy="12460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в мифах и литературе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1285088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Тесей — герой освобождения Афин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легендах Тесей победил Минотавра, освободив город от деспотии. Его действия символизировали борьбу за свободу и справедливость в обществе.
</a:t>
            </a:r>
            <a:endParaRPr lang="en-US" sz="1031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5854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Геракл — символ силы и правосудия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Подвиги Геракла представляли борьбу с тиранией и защиту слабых. Он был примером личной ответственности за свободу и моральный порядок.
</a:t>
            </a:r>
            <a:endParaRPr lang="en-US" sz="1021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8857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Трагедии Софокла — уроки выбора и независимости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Софокла учили важности самостоятельности и последствий решений. Эти произведения укрепляли ценности свободы и нравственной ответственности.
</a:t>
            </a:r>
            <a:endParaRPr lang="en-US" sz="1021" dirty="0"/>
          </a:p>
        </p:txBody>
      </p:sp>
      <p:sp>
        <p:nvSpPr>
          <p:cNvPr id="11" name="Text 4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Греческое наследие: от древности к современности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136850"/>
            <a:ext cx="26160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 — возрождение идей демократии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философы черпали вдохновение в греческих идеалах свободы и гражданских прав для формирования своих учений.
</a:t>
            </a:r>
            <a:endParaRPr lang="en-US" sz="1257" dirty="0"/>
          </a:p>
        </p:txBody>
      </p:sp>
      <p:sp>
        <p:nvSpPr>
          <p:cNvPr id="10" name="Text 3"/>
          <p:cNvSpPr txBox="1"/>
          <p:nvPr/>
        </p:nvSpPr>
        <p:spPr>
          <a:xfrm>
            <a:off x="2889800" y="2766675"/>
            <a:ext cx="26160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XVIII — начало XIX века — революции и Конституции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демократические документы и революционные движения использовали концепции древнегреческой демократии в своих принципах.
</a:t>
            </a:r>
            <a:endParaRPr lang="en-US" sz="1257" dirty="0"/>
          </a:p>
        </p:txBody>
      </p:sp>
      <p:sp>
        <p:nvSpPr>
          <p:cNvPr id="11" name="Text 4"/>
          <p:cNvSpPr txBox="1"/>
          <p:nvPr/>
        </p:nvSpPr>
        <p:spPr>
          <a:xfrm>
            <a:off x="5505800" y="1136850"/>
            <a:ext cx="26160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XX–XXI века — глобальное влияние греческих символов
</a:t>
            </a:r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ценности и символы появляются в международных правозащитных актах, речах лидеров и культурных традициях во многих странах.
</a:t>
            </a:r>
            <a:endParaRPr lang="en-US" sz="124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850" y="1262325"/>
            <a:ext cx="2958600" cy="19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975" y="1262325"/>
            <a:ext cx="2958600" cy="1909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XIX века: снова за свободу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11650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национально-освободительного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1821 году греки подняли восстание против Османской Империи, вдохновлённые историей античных героев и идеями свободы классической Греции.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4757775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независимости и её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1830 году новая греческая республика получила международное признание, что стало важным событием для национального самосознания и Европы.
</a:t>
            </a:r>
            <a:endParaRPr lang="en-US" sz="107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3259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2638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борьбы за свободу: значение для истории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древней Греции показали силу единства и отваги, заложив основы современных идей гражданских прав и демократии, которые важны и сегодня.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2026-05-10T12:57:47Z</dcterms:created>
  <dcterms:modified xsi:type="dcterms:W3CDTF">2026-05-10T12:57:47Z</dcterms:modified>
</cp:coreProperties>
</file>