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характеристики: как числа помогают понимать данные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рассказывают о данных больше, чем кажется.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статистика встречается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за её пределами статистические характеристики помогают сравнивать результаты, замечать особенности и делать выводы по числам без лишних догадок.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статистические данные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 — это не одно число, а целый набор значений, полученных при измерениях, подсчётах или наблюдениях за одним и тем же признаком.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оценки за работу, рост учеников, число прочитанных страниц и время выполнения задания. Такие данные легко собрать в классе или дома.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способ сбора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записаны по одному правилу и без смешения разных величин, выводы по ним будут точнее. Это особенно важно при сравнении результатов.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статистическим данным можно увидеть, какие значения встречаются чаще, насколько они похожи друг на друга и есть ли среди них необычные результаты.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набора данных для анализа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легко заметить повторяющееся число 10, а также минимальное значение 5 и максимальное 12. Это помогает быстрее оценить особенности набора.
</a:t>
            </a:r>
            <a:endParaRPr lang="en-US" sz="1294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вычислениям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примеру можно найти среднее арифметическое, медиану, моду и размах, не тратя время на дополнительное упорядочивание данных.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Записанный ряд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5, 7, 7, 8, 9, 10, 10, 10, 12 уже упорядочен по возрастанию, поэтому его удобно использовать для всех основных вычислений.
</a:t>
            </a:r>
            <a:endParaRPr lang="en-US" sz="13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набор данных можно показать на диаграмме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сравнить, какие значения повторяются, а какие встречаются лишь один раз.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колонка у числа 10, значит, это наиболее заметное значение в ряду.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«Статистические характеристики»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получают, когда сумму всех значений делят на их количество. Оно удобно для быстрой оценки общего уровня данных.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8,67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общий уровень набора чисел 5, 7, 7, 8, 9, 10, 10, 10, 12.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«Статистические характеристики»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среднее арифметическое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учебному примеру с небольшим набором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как середина упорядоченного ряда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чисел нечётное количество, медианой становится одно среднее число ряда. Его легко найти, когда значения расположены по порядку и не требуют дополнительных вычислений.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чисел чётное количество, медиану находят как среднее арифметическое двух центральных чисел. Такой способ делает середину ряда понятной и для коротких наборов данных.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медиана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указывает на центральное значение в уже упорядоченном ряду. Она помогает понять, где находится середина набора, даже если некоторые числа сильно отличаются от остальных.
</a:t>
            </a:r>
            <a:endParaRPr lang="en-US" sz="9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95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среднего, медианы и моды в одном примере
</a:t>
            </a:r>
            <a:endParaRPr lang="en-US" sz="2295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чисел можно описать тремя разными характеристиками.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Среднее, медиана и мода описывают набор по-разному, поэтому вместе дают более полную картину данных.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«Статистические характеристики»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как самое частое 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повторений помогает сразу увидеть, какое число встречается чаще всего и как распределены остальные значения.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повторяется чаще других, значит, именно оно является модой этого набора.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«Статистические характеристики»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5, 7, 7, 8, 9, 10, 10, 10, 12 размах показывает, насколько далеко разбросаны результаты.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разница между наибольшим и наименьшим значением в ряду.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«Статистические характеристики»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данных на числовой прямой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ряда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сразу видны минимальное и максимальное значения. Именно они задают крайние точки набора и помогают быстро оценить общий диапазон данных без вычислений.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расположены близко друг к другу, точки на прямой образуют компактную группу. Это означает небольшой размах и более однородные результаты.
</a:t>
            </a:r>
            <a:endParaRPr lang="en-US" sz="1209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значения показывают, где сосредоточена основная часть набора. По их положению легче понять, насколько данные смещены к одному краю или распределены равномерно.
</a:t>
            </a:r>
            <a:endParaRPr lang="en-US" sz="11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Медиана: от ряда к середине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медианы для упорядоченных числовых наборов.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применять разные характеристики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выборка может требовать разных показателей для точного описания.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показатель отвечает за свою сторону данных: уровень, середину, частоту или разброс.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статистика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необычное значение влияет на среднее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большое число меняет положение средней линии заметнее, чем расположение большинства значений ряда.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сильно увеличивает среднее, но типичный центр набора по медиане меняется значительно слабее.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«Статистические характеристики»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каждая характеристика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увидеть общий уровень набора и удобно сравнивать группы с похожими условиями. Однако оно чувствительно к слишком большим и слишком маленьким значениям.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середину упорядоченного ряда и особенно полезна, когда в данных есть крайние значения. Она лучше отражает типичную середину набора.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 самое частое значение и помогает быстро заметить наиболее распространённый результат. Этот показатель особенно полезен в опросах и повторяющихся ответах.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расстояние между минимальным и максимальным значениями. Он показывает, насколько сильно различаются результаты, но не говорит о том, как распределены остальные числа.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статистика встречается у школьника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в дневнике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отметкам за несколько работ можно увидеть не только успехи, но и общий уровень по предмету. Среднее помогает оценить результат класса, медиана показывает типичную отметку, а размах подчёркивает, насколько сильно отличаются работы между собой.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физкультуры статистические характеристики помогают сравнить время бега, длину прыжков или число отжиманий. Мода показывает самый частый результат, а размах помогает заметить, насколько различаются достижения одноклассников в одной и той же пробе.
</a:t>
            </a:r>
            <a:endParaRPr lang="en-US" sz="783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чтения, подготовки к урокам или количество шагов за день тоже можно изучать числами. Такие данные показывают повседневный ритм школьника и помогают заметить, что повторяется чаще всего, а что заметно выбивается из обычного режима.
</a:t>
            </a:r>
            <a:endParaRPr lang="en-US" sz="8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Мини-исследование класса по времени чтения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большинство ответов сосредоточено около 25 минут, а короткие и длинные значения встречаются реже.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описывает устойчивую привычку чтения: наиболее типичное время — 25 минут, а центр набора лежит недалеко от этого значения.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«Статистические характеристики»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вывод по данным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небольшого набора чисел в 7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делает числа понятными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арифметическое, медиана, мода и размах вместе дают полное представление о наборе данных. Они помогают увидеть типичное значение, центр, разброс и особенности, которые легко пропустить при обычном просмотре чисел.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2026-05-29T22:16:15Z</dcterms:created>
  <dcterms:modified xsi:type="dcterms:W3CDTF">2026-05-29T22:16:15Z</dcterms:modified>
</cp:coreProperties>
</file>