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характеристики популяции: общий обзор и ключевые темы
</a:t>
            </a:r>
            <a:endParaRPr lang="en-US" sz="2285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основных параметров популяций и их роли в биосистемах.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– это совокупность организмов одного вида, населяющих определённую территорию и способных к свободному размножению. Она играет ключевую роль в изучении эволюции и экосистемной устойчивости.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 и почему она важна?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отражает количество особей на единицу площади или объёма, влияя на уровень конкуренции и доступность ресурсов.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плотность воздействуют климатические условия, биотические факторы, а также сезонные и долгосрочные изменения среды обитания.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плотности позволяют оценивать состояние популяции и предсказывать её динамику во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популяции как показатель состояния групп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плотности отражают экологические особенности видов и типы используемых ими ресурсов.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плотность варьируется согласно размерам, образу жизни и ресурсам различных животных.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10-11 классы», под ред. Н.И. Сонина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плотность популяций различных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роста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увеличивается за счёт высокого уровня рождаемости и благоприятных условий среды.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стабилизации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достигает устойчивого уровня, балансируя между рождаемостью и смертностью.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снижения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численности вследствие ухудшения условий, роста конкуренции или хищничества.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численности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снижения происходят попытки восстановления популяции под действием миграций и адаптаций.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популяции: ключевые фазы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взаимодействия полёвок и сов, экол. исследования 2023
</a:t>
            </a:r>
            <a:endParaRPr lang="en-US" sz="91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жертв и хищников изменяется с временным лагом, что отражает их взаимозависимость и адаптационные реакции.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Максимумы численности жертв стимулируют рост популяции хищников, следующий спад обусловлен сокращением кормовой базы.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Волнообразные колебания в системе «жертва–хищник»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соотношение влияет на воспроизводительность и социальные взаимодействия внутри популяции.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определяет потенциал роста и адаптацию к изменениям среды в различных поколениях.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(стаи, колонии) формирует модели взаимодействия и защиту особей.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распределение отражает типы расселения и способы использования ресурсов и среды обитания.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структуры популяции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42981"/>
            <a:ext cx="4063200" cy="180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Всероссийской олимпиады по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специфику возрастной и половой структуры у разных видов.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связаны со стратегиями размножения и образом жизни видов.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структур разных популяций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 населяют северные тундры, образуя временные кочующие популяции, адаптированные к суровым условиям и сезонным изменениям ресурсов.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 и кочующие группы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Лососи формируют нерестилища только в определённые сезоны, после чего рассеиваются, демонстрируя нестабильное распределение популяции.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Лососи и временные нерестилища
</a:t>
            </a:r>
            <a:endParaRPr lang="en-US" sz="1231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Константность или изменчивость ареала оказывает прямое влияние на доступность ресурсов и устойчивость внутри популяции.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ареала на выживаемость
</a:t>
            </a:r>
            <a:endParaRPr lang="en-US" sz="1239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пространственной организации и ареалы популяций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Агрегированное распределение характерно для концентрированной ресурсной базы, влияя на социальное поведение видов.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распределение отражает экологические стратегии и структуру популяции.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распределения особей в популяции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отражает соотношение молодых, зрелых и старых особей, что является важным индикатором потенциала роста и устойчивости популяции в долгосрочной перспективе.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молодых особей способствует быстрому увеличению численности благодаря высокой рождаемости и адаптационной способности к изменениям среды.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возрастных пирамид позволяет прогнозировать тенденции развития популяции, выявляя угрозы старения и возможного снижения репродуктивного потенциала.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структура: значение и методы анализа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соотношение полов близко к 1:1 обеспечивает максимальную эффективность размножения и поддерживает генетическое разнообразие внутри популяции.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в половой структуре могут быть вызваны биологическими особенностями вида или внешними факторами, включая экологические условия и миграционные процессы.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видов, например пчёл, преобладание особей одного пола связано с особенностями социальной организации и репродуктивной стратегии.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половой структуры позволяет прогнозировать изменения в популяции и разрабатывать меры по её сохранению и устойчивому управлению.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и её влияние на жизнеспособность популяции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популяции объединяет условия существования и функциональные роли в экосистеме, определяющие её взаимодействие с окружающей средой.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субниши внутри популяции обеспечивает эффективное использование ресурсов и поддерживает стабильность биологических сообществ.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Внутрипопуляционная структурированность проявляется через распределение особей по функциональным группам — производителям, консументам и редуцентам, уменьшая конкуренцию.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внутренняя структурированность популяции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плотности популяции усиливает соперничество, что снижает выживаемость и стимулирует формирование защитных территорий.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внутри вида проявляется в борьбе за ограниченные ресурсы, такие как пища, территория и партнёры для размножения.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молодые лоси покидают стадо взрослых, что способствует расселению и снижает внутреннюю конкуренцию в популяции.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поведение позволяет уменьшить конфликты между особями и обеспечивает более равномерное распределение ресурсов.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как механизм регуляции численности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видами ограничивает доступ к ресурсам и влияет на размеры и распределение популяций в экосистеме.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регулируют численность жертв и носителей, сохраняя баланс биологических сообществ и предотвращая перенаселение.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способствует взаимной выгоде видов, усиливая их выживаемость и устойчивость на уровне популяций и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отношения и их последствия для популяций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плотности вызывает увеличение смертности и уменьшение рождаемости, что предотвращает перенаселение и истощение ресурсов в популяции.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участков с оптимальными ресурсами способствует уменьшению конфликтов и контролю численности особей через ограничение пространства.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ограничение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организмов в поисках благоприятных условий уменьшают нагрузку на среду обитания и способствуют динамическому равновесию.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колебания численности отражают реакцию популяции на внутренние и внешние факторы, обеспечивая её адаптацию к изменчивой среде.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саморегуляции в популяциях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обеспечивает приток новых особей, увеличивает генетическое разнообразие и способствует освоению новых территорий популяцией.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помогает снизить перенаселение и уменьшить конкуренцию за ресурсы, способствуя расселению и поддержанию устойчивости популяций.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 эмиграция: роль в динамике популяции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разнообразие повышает адаптивность популяции к меняющимся экологическим условиям и снижает риск массовой гибели.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разнообразия обеспечивается мутациями, рекомбинацией, случайным скрещиванием и миграциями между популяциями.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генетического многообразия ведёт к инбредной депрессии, что уменьшает жизнеспособность потомства и угрожает сохранению вида.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разнообразие: основа устойчивости популяции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и биотические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свет и солёность воды напрямую влияют на выживаемость и размножение видов, формируя природные колебания численности. Биотические факторы, включая взаимодействия с другими организмами, также определяют состояние популяций.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— вырубка лесов, загрязнение, браконьерство и инвазии чужеродных видов — резко сокращают численность многих популяций, что приводит к утрате биоразнообразия и дисбалансу экосистем.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влияющие на популяции: природные и антропогенные вызовы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экологических характеристик популяций позволяет эффективнее защищать биоразнообразие и поддерживать устойчивость экосистем, обеспечивая баланс в природе и рациональное использование ресурсов.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экологических характеристик в сохранении природы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2026-05-10T07:33:10Z</dcterms:created>
  <dcterms:modified xsi:type="dcterms:W3CDTF">2026-05-10T07:33:10Z</dcterms:modified>
</cp:coreProperties>
</file>