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длину и найти расстояние на чертеже, прямой и карте?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длины отрезка и расстояние между точками
</a:t>
            </a:r>
            <a:endParaRPr lang="en-US" sz="33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7 классе встречается измерение расстояний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первые геометрические задачи с привычными измерениями из жизни. Вы научитесь измерять отрезки линейкой, находить расстояние по координатам и правильно выбирать единицы длины для разных ситуаций.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его длина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часть прямой, ограниченная двумя точками. Эти точки называют концами отрезка и обычно обозначают буквами, например A и B.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выражает расстояние между его концами. Она не зависит от того, как отрезок расположен на рисунке, а зависит только от самих точек.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всегда записывают числом и единицей измерения: 5 см, 12 мм, 3 м. Без единицы измерения ответ считается неполным и может быть неверно понят.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с нулём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прикладывают так, чтобы её нулевое деление совпало с началом отрезка. Это помогает сразу получить точный результат без лишних вычислений.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читают по делению у второго конца отрезка. Если шкала разделена на сантиметры и миллиметры, можно измерять даже очень короткие отрезки.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на линейке позволяют не гадать на глаз, а точно определить длину. Чем аккуратнее совмещены края, тем надёжнее результат измерения.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обычно показаны линейка, сам отрезок, начало отсчёта, конец и подпись с результатом. Такая схема помогает быстро понять порядок действий.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измерение отрезка линейкой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и их соотношения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длины и удобные переходы между ними.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объекты удобно измерять в миллиметрах и сантиметрах, а большие расстояния — в метрах и километрах.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метрическая система единиц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измерения длины отрезка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определить, где начинается отрезок и где он заканчивается. Ошибка на этом шаге сразу приводит к неверному результату.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Положить линейку ровно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прикладывают без зазора и без наклона. Если она сдвинута, измерение становится неточным, особенно на коротких отрезках.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по нулю или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начало отрезка совпадает с нулём, длину считывают у второго конца. Если нет, находят разность двух показаний линейки.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ответ полностью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записывают число и единицу измерения. Такой ответ можно сразу использовать в задаче и легко проверить на разумность.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нескольких отрезков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числам видно, что длины увеличиваются от AB к GH. Диаграмма помогает быстро сравнить значения без дополнительных вычислений.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короткий отрезок — AB, самый длинный — GH. Такой способ сравнения удобен, когда нужно увидеть различия сразу.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 иллюстрации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сравнение длин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45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отрезка расположены последовательно, их общая длина равна сумме длин. Это удобно, когда нужно найти длину всей линии по частям.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подряд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62182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длин используют знаки больше, меньше и равно. Например, 4 см &lt; 6 см, а 8 мм = 0,8 см, если перевести в одинаковые единицы.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969819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лежат на одной прямой между концами отрезка, часто записывают AB + BC = AC. Такая запись показывает, как из частей получается целое.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одной прямой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каждая точка получает своё число. Начало отсчёта делит прямую на положительное и отрицательное направления, поэтому положение точки можно описать точно и без рисунка.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между делениями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соседними целыми числами называется единичным отрезком. Именно он задаёт равные промежутки на прямой и помогает сравнивать положения точек A и B на одной шкале.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и единичный отрезок
</a:t>
            </a:r>
            <a:endParaRPr lang="en-US" sz="25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расстояние между точками на прямой
</a:t>
            </a:r>
            <a:endParaRPr lang="en-US" sz="275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координатах точек и правиле модуля разности.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удобен, потому что измеряет расстояние до нуля и всегда даёт неотрицательный результат.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точкой отсчёта, а модуль показывает, насколько далеко от неё находится число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модуля числа из школьного курса математики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расстояний между точками на прямой
</a:t>
            </a:r>
            <a:endParaRPr lang="en-US" sz="264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вычисления важны только координаты точек и их разность, а не внешний вид отрезка на рисунке.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пары точек могут иметь одинаковое расстояние; решающим является модуль разности координат.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«Расстояние между точками на координатной прямой»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 разные стороны от нуля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25875" y="1178269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определить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точка справа от нуля, а другая слева, координаты имеют разные знаки. Это помогает сразу понять, что расстояние будет складываться из двух участков прямой.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925875" y="2479782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модуль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такими точками находят по формуле |x — y|. Она работает одинаково для любых координат и не зависит от того, какая точка записана первой.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925875" y="3781307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ответ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мысленно отметить точки на координатной прямой. Тогда легко увидеть, что результат не может быть отрицательным и соответствует реальному промежутку между ними.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координатам получить расстояние между точками и записать ответ в единицах длины.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расстояние равно положительному числу; знак координат не мешает вычислению, если использовать модуль разности.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с использованием модуля числа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расстояния по координатам
</a:t>
            </a:r>
            <a:endParaRPr lang="en-US" sz="23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0750" y="3174350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в 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длина стола может выглядеть всего в несколько сантиметров, хотя в реальности он намного больше. Масштаб позволяет перевести маленький отрезок на плане в настоящую длину без путаницы.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5074050" y="3169725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 карте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остановками на карте остаётся короткий отрезок, но на местности это может быть несколько сотен метров. По масштабу можно быстро понять, сколько идти пешком и как сравнить маршруты.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на плане и карте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получить точный результат
</a:t>
            </a:r>
            <a:endParaRPr lang="en-US" sz="247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смещение линейки заметно меняет результат при измерении коротких отрезков.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началом отсчёта и положением линейки; остальные ошибки усиливают неточность и затрудняют проверку ответа.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при измерении длины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длину и расстояние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9525" y="131205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пишут сантиметры вместо миллиметров или километры вместо метров. Из-за этого ответ становится неверным, даже если само число найдено правильно.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9525" y="2428425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единицу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только числа не считается полным решением. В задачах на длину и расстояние всегда нужно указывать, в каких единицах получен результат.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9525" y="354480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расстоянии между точками важно вычесть меньшее число из большего или использовать модуль. Если перепутать порядок, можно получить отрицательный ответ, которого быть не должно.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 теме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зависит от того, что дано в условии: отрезок, координаты или карта.
</a:t>
            </a:r>
            <a:endParaRPr lang="en-US" sz="14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основных понятий 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понятия помогают описывать один и тот же реальный промежуток, но разными математическими способами.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чертёж, координатную прямую и карту: в каждом случае используется свой способ измерения, но смысл расстояния остаётся общим.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понятий школьного раздела «Измерение длины и расстояния»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линейки до координатной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умеем измерять отрезок линейкой, находить расстояние между точками по координатам и учитывать масштаб на карте. Эти навыки делают геометрию понятной и полезной в жизни.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2026-05-29T01:46:41Z</dcterms:created>
  <dcterms:modified xsi:type="dcterms:W3CDTF">2026-05-29T01:46:41Z</dcterms:modified>
</cp:coreProperties>
</file>