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jpe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мезозойскую эру: основные темы и значения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 – время доминирования динозавров и появления первых млекопитающих.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Геологические события, изменившие Землю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 началась после масштабного вымирания, когда распадалась Пангея и формировались новые континенты, создавая разнообразные экосистемы и климатические условия.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мезозойской эры: особенности и открытия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Триас: восстановление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древнего вымирания в триасе возникли первые архозавры — предки динозавров. Началось возобновление биоразнообразия на суше и в море.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Юрский период — расцвет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юре климат стал влажным, что поддержало рост лесов и развитие множества видов динозавров, а также появление первых пернатых рептилий.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 — эра цветковых растений и новых динозавров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меловой период появились цветковые растения, а разнообразие динозавров достигло пика, завершившись массовым вымиранием, изменившим облик жизни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Пангеи: ключевые этапы формирования континентов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мезозоя — единая Пангея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современные континенты были слиты в единую сушу с внутренними морями, формируя огромный суперконтинент.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Раскол на Лавразию и Гондвану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Пангея начала распадаться на северную Лавразию и южную Гондвану, что запустило процесс формирования современных материков.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Атлантического 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4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отдаляющимися континентами возник Атлантический океан, который изменил морские течения и климатические зоны.
</a:t>
            </a:r>
            <a:endParaRPr lang="en-US" sz="884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дробление континентов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Гондвана и Лавразия распались на более мелкие части, близкие к современному расположению материков.
</a:t>
            </a:r>
            <a:endParaRPr lang="en-US" sz="9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918" y="1655556"/>
            <a:ext cx="3828000" cy="178689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52431" y="1655556"/>
            <a:ext cx="3828000" cy="178689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мезозоя: особенности и влияние на жизнь
</a:t>
            </a:r>
            <a:endParaRPr lang="en-US" sz="2246" dirty="0"/>
          </a:p>
        </p:txBody>
      </p:sp>
      <p:sp>
        <p:nvSpPr>
          <p:cNvPr id="12" name="Text 2"/>
          <p:cNvSpPr txBox="1"/>
          <p:nvPr/>
        </p:nvSpPr>
        <p:spPr>
          <a:xfrm>
            <a:off x="1087900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без ледников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мезозойская эра характеризовалась высокими температурами и отсутствием полярных ледяных шапок, что создавало комфортные условия для жизни множества организмов.
</a:t>
            </a:r>
            <a:endParaRPr lang="en-US" sz="1105" dirty="0"/>
          </a:p>
        </p:txBody>
      </p:sp>
      <p:sp>
        <p:nvSpPr>
          <p:cNvPr id="13" name="Text 3"/>
          <p:cNvSpPr txBox="1"/>
          <p:nvPr/>
        </p:nvSpPr>
        <p:spPr>
          <a:xfrm>
            <a:off x="5299413" y="3507025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тропики юры и мелового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дожди и высокая влажность способствовали развитию густых лесов, которые стали домом для разнообразных растений и животных.
</a:t>
            </a:r>
            <a:endParaRPr lang="en-US" sz="11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делились на хищных (например, тираннозавр) и травоядных (трицератопс, диплодок) представителей с различными образами жизни и поведением.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Господство динозавров: группы и размеры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динозавров сильно варьировались: от маленьких длиной около метра до гигантов — диплодок достигал 27 метров и весил около 50 тонн.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рептилии заняли большинство экологических ниш на суше, что сделало их главными хозяевами мезозойской экосистемы.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85642"/>
            <a:ext cx="4000500" cy="15943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динозавры с указанием длины, периода и питания.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динозавров мезозойской эры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демонстрируют значительное морфологическое и экологическое разнообразие, занимая разные пищевые ниши.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Dinosauria Encyclopedia
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птицы и летательные рептилии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Археоптерикс, живший в юрском периоде, сочетал черты птиц и рептилий: зубы, когти, перья и крылья, что свидетельствует о переходной форме эволюции.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Птерозавры появились еще в триасе, их размах крыльев достигал более 10 метров. Они были доминирующими летающими хищниками мезозоя.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млекопитающих и их особенности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питание включало насекомых и мелких беспозвоночных, что обеспечивало выживание в условиях господства динозавров.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Млекопитающие появились во второй половине триаса, были небольшими, размером с современную мышь, и вели скрытный образ жизни.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мезозоя развились первые сумчатые и плацентарные млекопитающие — предки современных видов.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рептилии мезозоя: разнообразие и поведение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 — морские дельфины мезозоя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Ихтиозавры были быстрыми хищниками, внешне напоминавшими современных дельфинов. Они охотились на рыбу и моллюсков в океанах мезозоя.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Плезиозавры с длинными шеями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морские рептилии отличались массивным телом и длинной шеей, с помощью которой добывали небольшую рыбу и кальмаров среди водорослей.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Мозазавры — гиганты позднего мела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Появившиеся в меловом периоде мозазавры стали главными морскими хищниками, достигая 18 метров в длину и доминируя в океанических экосистемах.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вымирания значительно сужали биоразнообразие, но периоды восстановления способствовали развитию новых видов и адаптаций.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вымираний и эволюционные тенденции мезозоя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мезозоя отражает циклы гибели и возрождения, формируя основу современного животного и растительного мира.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Dinosauria Encyclopedia, 2023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Цветковые растения появились в меловом периоде, быстро распространившись и заняв ключевые экологические ниши благодаря эффективному опылению и размножению.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изменили растительный ландшафт, создавая новые типы лесов и источники пищи для развивающихся животных и насекомых.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цветковых способствовало эволюции специализированных опылителей, таких как пчёлы, бабочки и муравьи, усиливая взаимосвязи в экосистемах.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 цветковых растений поддерживало возрастание видового разнообразия, что изменило пищевые цепи и структуру мезозойских сообществ.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мире растений: появление цветковых
</a:t>
            </a:r>
            <a:endParaRPr lang="en-US" sz="22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400" y="1553559"/>
            <a:ext cx="2563200" cy="17872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37925" y="1553559"/>
            <a:ext cx="2563200" cy="17872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75450" y="1553559"/>
            <a:ext cx="2563200" cy="1787231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4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насекомых мезозоя
</a:t>
            </a:r>
            <a:endParaRPr lang="en-US" sz="2246" dirty="0"/>
          </a:p>
        </p:txBody>
      </p:sp>
      <p:sp>
        <p:nvSpPr>
          <p:cNvPr id="15" name="Text 2"/>
          <p:cNvSpPr txBox="1"/>
          <p:nvPr/>
        </p:nvSpPr>
        <p:spPr>
          <a:xfrm>
            <a:off x="44562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пчёл, изменивших 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возникновением цветковых растений развились первые пчёлы, которые эффективно собирали нектар и способствовали распространению новых видов. Это оказало большое влияние на структуру экосистем.
</a:t>
            </a:r>
            <a:endParaRPr lang="en-US" sz="995" dirty="0"/>
          </a:p>
        </p:txBody>
      </p:sp>
      <p:sp>
        <p:nvSpPr>
          <p:cNvPr id="16" name="Text 3"/>
          <p:cNvSpPr txBox="1"/>
          <p:nvPr/>
        </p:nvSpPr>
        <p:spPr>
          <a:xfrm>
            <a:off x="3283150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бабочек в меловом периоде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появились и быстро эволюционировали, приобретая разноцветные крылья и сложные формы, что помогало им в защите и привлечении партнёров.
</a:t>
            </a:r>
            <a:endParaRPr lang="en-US" sz="1028" dirty="0"/>
          </a:p>
        </p:txBody>
      </p:sp>
      <p:sp>
        <p:nvSpPr>
          <p:cNvPr id="17" name="Text 4"/>
          <p:cNvSpPr txBox="1"/>
          <p:nvPr/>
        </p:nvSpPr>
        <p:spPr>
          <a:xfrm>
            <a:off x="6120675" y="3560300"/>
            <a:ext cx="25137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мезозойские насекомые — гиганты древности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насекомые имели значительные размеры, включая виды с размахом крыльев до 30 см, что было связано с тогдашними климатическими и экологическими условиями.
</a:t>
            </a:r>
            <a:endParaRPr lang="en-US" sz="10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амфибии: новые виды и сокращение разнообразия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и акулы развивались активно, формируя группы, близкие к современным, что обеспечивало им успех в водных экосистемах мезозоя.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столкнулись с усиленной конкуренцией со стороны рептилий и млекопитающих, что ограничило их виды и численность в мезозойском периоде.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 и некоторые другие древние рыбы остались практически неизменными, выступая живыми ископаемыми, сохранившими древние черты сквозь миллионы лет.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211" y="932326"/>
            <a:ext cx="2770500" cy="20102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049" y="2933842"/>
            <a:ext cx="2770500" cy="20102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суши мезозоя: структура и биоразнообразие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610550" y="1784925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Густые хвойные леса юрского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юре преобладали обширные хвойные леса, которые создавали сложные экосистемы с разнообразием животных — от крупных динозавров до мелких насекомых и птиц.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200" y="3448750"/>
            <a:ext cx="4812900" cy="8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 мелового периода с травоядными стадами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меловом периоде открытые равнины заселяли крупные стада травоядных динозавров, формируя новые пищевые цепи и предоставляя экологические ниши для многочисленных хищников.
</a:t>
            </a:r>
            <a:endParaRPr lang="en-US" sz="111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 откладывали яйца с твердой скорлупой, что обеспечивало защиту эмбрионов от внешних воздействий и способствовало успешному развитию потомства.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виды создавали обширные гнёзда, демонстрируя групповое поведение и заботу о яйцах и молодняке, что свидетельствует о социальной структуре.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Окаменевшие кладки и яйца найдены в Азии и Северной Америке — важные доказательства репродуктивных стратегий мезозойских рептилий.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крупные рептилии и морские ящеры тоже проявляли элементы заботы о потомстве, защищая гнезда от хищников и неблагоприятных условий.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динозавров и других древних животных
</a:t>
            </a:r>
            <a:endParaRPr lang="en-US" sz="224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хищники не уступали по длине крупнейшим травоядным, что отражает богатство и разнообразие мезозойских экосистем.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размеров мезозойских животных
</a:t>
            </a:r>
            <a:endParaRPr lang="en-US" sz="2974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диапазон размеров животных указывает на высокую экологическую специализацию и адаптацию к разным средам обитания.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Paleobiology Journal, 2022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вымирание в конце мезозоя: причины и последствия
</a:t>
            </a:r>
            <a:endParaRPr lang="en-US" sz="2246" dirty="0"/>
          </a:p>
        </p:txBody>
      </p:sp>
      <p:sp>
        <p:nvSpPr>
          <p:cNvPr id="9" name="Text 2"/>
          <p:cNvSpPr txBox="1"/>
          <p:nvPr/>
        </p:nvSpPr>
        <p:spPr>
          <a:xfrm>
            <a:off x="474025" y="2239062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астероида Чиксулуб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66 млн лет назад астероид огромных размеров упал на территорию современной Мексики, вызвав глобальные катастрофические изменения климата.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41037" y="2596237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 — Деканские траппы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начались мощные извержения вулканов в Индии, которые испускали газы и пепел, ухудшая атмосферные и климатические условия на планете.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22513" y="3191538"/>
            <a:ext cx="24531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климатические перемены и гибель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изменения температуры и экосистем привели к массовому вымиранию динозавров, морских рептилий и множества других видов, открыв путь для новых форм жизни.
</a:t>
            </a:r>
            <a:endParaRPr lang="en-US" sz="10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мезозойской эры для современной биосферы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Мезозойская эра сформировала базовые группы животных и растений, которые продолжают развиваться и доминировать в современных экосистемах.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Останки мезозойских организмов широко распространены и служат ключом к пониманию эволюционных процессов и истории биосферы Земли.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0926" y="2015000"/>
            <a:ext cx="3640200" cy="2538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5125" y="2971500"/>
            <a:ext cx="39297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Мезозой стал фундаментом нынешшего природного разнообразия. Изучение этого периода помогает раскрыть закономерности жизни и предвидеть будущее экосистем Земли.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мезозойской эры и её научное наследие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2026-05-09T21:08:26Z</dcterms:created>
  <dcterms:modified xsi:type="dcterms:W3CDTF">2026-05-09T21:08:26Z</dcterms:modified>
</cp:coreProperties>
</file>