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эволюция биосферы на Земле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объединение всех живых существ и их связи с окружающей средой.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биосфера и как она появилась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все места жизни на Земле — сушу, водоёмы и воздух. Жизнь зародилась около 4 миллиардов лет назад, когда планета остывала и формировалась земная кора.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теории о возникновении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Биохимическая эволюция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гипотезе Опарина и Холдейна первые живые молекулы возникли постепенно в первичной атмосфере Земли под воздействием энергии молний и ультрафиолета.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Панспермия: жизнь из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этой теории, живые организмы или их предки заносились на Землю с других планет или комет, принося зачатки жизни из космоса.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учёные воспроизвели условия древней Земли и получили органические аминокислоты, доказывая возможность естественного происхождения жизненных молекул.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живых организмов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первые прокариотические клетки — простейшие живые организмы без ядра.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существование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жили без кислорода, используя химические реакции для энергии.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Микрофоссилии в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древние остатки бактерий, подтверждающие их раннее появление.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начали формировать первичные биологические сообщества в воде.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первая «кислородная катастрофа»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— первые фотосинтезирующие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около 2,7 млрд лет назад, они начали выделять кислород как побочный продукт фотосинтеза.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катастрофа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2,4 млрд лет назад повышение уровня кислорода привело к массовой гибели анаэробных бактерий, не способных выжить в новых условиях.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озонового слоя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кислорода сформировало озоновый слой, защитивший Землю от УФ-излучения и позволивший жизни выйти на сушу.
</a:t>
            </a:r>
            <a:endParaRPr lang="en-US" sz="10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эукариотических клеток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2 миллиарда лет назад прокариоты вступили в симбиоз, что привело к созданию эукариотических клеток с ядром.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имели специализированные органеллы, такие как митохондрии и хлоропласты, обеспечивающие эффективный обмен веществ.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стали основой для развития сложных многоклеточных организмов, способных к разнообразным функциям и росту.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Вендский период: первые многоклеточные организмы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Эдиакарская биота, появившаяся около 600 млн лет назад, включала множество мягкотелых организмов различных форм и размеров.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представители обладали сложно разветвлённым телом без твёрдого скелета, что позволяло им гибко приспосабливаться к окружающей среде.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находок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окаменелости обнаружены в Австралии, России и Канаде, подтверждая широкое распространение ранних многоклеточных.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кембрийских организмов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параметры: размеры, тип скелета, стратегия питания у групп кембрийского периода.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привёл к резкому увеличению разнообразия животных с разными адаптациями.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 кембрийских отложений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суши растениями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17832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470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сушу вышли первые предки мхов и псилофитов — небольшие растения без корней и листьев.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3306903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растения способствовали образованию почвенного слоя, который стал основой для экосистем.
</a:t>
            </a:r>
            <a:endParaRPr lang="en-US" sz="1079" dirty="0"/>
          </a:p>
        </p:txBody>
      </p:sp>
      <p:sp>
        <p:nvSpPr>
          <p:cNvPr id="9" name="Text 4"/>
          <p:cNvSpPr txBox="1"/>
          <p:nvPr/>
        </p:nvSpPr>
        <p:spPr>
          <a:xfrm>
            <a:off x="6195974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крупные сосудистые растения, способствовавшие стабилизации климата и подготовке среды для животных.
</a:t>
            </a:r>
            <a:endParaRPr lang="en-US" sz="10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суши животными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членистоногие на суше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430 млн лет назад именитые трилобиты и скорпионы начали обитать на суше, приспосабливаясь к новым условиям.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амфибий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370 млн лет назад возникли амфибии с лёгкими и конечностями, позволившие животным переходить между водой и сушей.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защитных покровов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дыхательных систем и появление покровов помогли освоить разнообразные наземные среды обитания.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биоразнообразия во времени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биоразнообразия после кризисов совпадает с появлением новых эволюционных групп и изменением климатических условий.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оказали значительное влияние на биосферу, замедлив, но не остановив развитие жизни на Земле.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2023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в истории биосферы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967950" y="1157225"/>
            <a:ext cx="240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Ордовикское вымирание (около 444 млн лет назад)
</a:t>
            </a:r>
            <a:pPr algn="r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снижение морских видов из-за глобального похолодания и изменения уровня мирового океана.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4783250" y="1745764"/>
            <a:ext cx="240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Девонское вымирание (около 375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морского биоразнообразия в условиях удушья и изменения кислородного баланса в воде.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1967950" y="2345100"/>
            <a:ext cx="240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(252 млн лет назад)
</a:t>
            </a:r>
            <a:pPr algn="r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масштабное вымирание: исчезло до 96% морских видов. Причины — вулканическая активность и климатические катастрофы.
</a:t>
            </a:r>
            <a:endParaRPr lang="en-US" sz="957" dirty="0"/>
          </a:p>
        </p:txBody>
      </p:sp>
      <p:sp>
        <p:nvSpPr>
          <p:cNvPr id="13" name="Text 5"/>
          <p:cNvSpPr txBox="1"/>
          <p:nvPr/>
        </p:nvSpPr>
        <p:spPr>
          <a:xfrm>
            <a:off x="4783250" y="2938266"/>
            <a:ext cx="240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Триасовое вымирание (около 201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периода с массовыми исчезновениями, вызванными вулканизмом и изменением климата.
</a:t>
            </a:r>
            <a:endParaRPr lang="en-US" sz="957" dirty="0"/>
          </a:p>
        </p:txBody>
      </p:sp>
      <p:sp>
        <p:nvSpPr>
          <p:cNvPr id="14" name="Text 6"/>
          <p:cNvSpPr txBox="1"/>
          <p:nvPr/>
        </p:nvSpPr>
        <p:spPr>
          <a:xfrm>
            <a:off x="1967950" y="3532975"/>
            <a:ext cx="240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Меловое вымирание (66 млн лет назад)
</a:t>
            </a:r>
            <a:pPr algn="r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большого астероида вызвало гибель динозавров и открытие пути млекопитающим для эволюции.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и господство рептилий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включали как гигантских травоядных диплодоков, так и грозных хищных тираннозавров. Их формы и размеры отражали разнообразие экосистем мезозоя.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причины мелового вымирания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астероида вызвало глобальные пожары, холод и затемнение атмосферы. Эти факторы стремительно изменили условия обитания, ведя к исчезновению большинства рептилий.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динозавров: новые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экологические ниши позволили млекопитающим и птицам быстро эволюционировать, что сформировало основу современного животного мира.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цветковых растений и насекомых-опылителей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впервые появились около 140 млн лет назад, значительно разнообразив растительный мир благодаря новым способам размножения.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развились насекомые-опылители — пчёлы, бабочки — что обеспечило более эффективное опыление и распространение цветковых растений.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эволюция растений и опылителей положила начало сложным взаимосвязям в экосистемах и увеличила их биологическое разнообразие.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взаимодействие способствовало появлению новых видов и устойчивости природных сообществ в меняющихся условиях окружающей среды.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численность групп животных сегодня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остаются наиболее разнообразной и многочисленной группой благодаря высокой адаптивности и быстрым циклам размножения.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Доминация насекомых отражает их эволюционный успех и критическую роль в экосистемах планеты.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обзоры, 2022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млекопитающих и птиц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птицы возникли после исчезновения динозавров, освоив теплокровность и сложные формы поведения.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Высокоразвитая нервная система позволила этим группам адаптироваться к разнообразным экологическим нишам, от водных до воздушных.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приспособление обеспечило быстрое распространение и эволюционное разнообразие современных видов.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представители рода Homo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2,5 млн лет назад в Африке появились Homo habilis и Homo erectus — первые двуногие с орудиями труда, прокладывая путь к человечеству.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sapiens: человек разумный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Появившийся около 300 тысяч лет назад, этот вид характеризуется высокой интеллектуальной активностью и социальным поведением, что привело к успехам в культуре и технике.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достижения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орудий, освоение огня и переход к оседлому образу жизни позволили человеку расширить горизонты до глобального расселения.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изменении биосферы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вырубка лесов и преобразование земель способствовали утрате естественных местообитаний множества видов.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водных ресурсов ухудшает условия для жизни организмов и нарушает природные циклы.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ускоряет климатические изменения, воздействуя на глобальные экосистемы и биоритмы.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задача человечества — обеспечить устойчивое развитие и сохранить богатство природы для будущих поколений.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598" y="919100"/>
            <a:ext cx="5521004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биосфере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проблемы, их причины и последствия для экологии в современном мире.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экостабильности необходим комплексный подход с мерами охраны и устойчивого использования ресурсов.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Доклады ООН и WWF, 2023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вызовы для будущего биосферы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показала способность жизни адаптироваться, однако только осознанное человеческое действие обеспечит сохранение биосферы на планете.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2026-05-09T06:53:23Z</dcterms:created>
  <dcterms:modified xsi:type="dcterms:W3CDTF">2026-05-09T06:53:23Z</dcterms:modified>
</cp:coreProperties>
</file>