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преобразования экономики и общества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отрасли, занятость и жизнь людей.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меняется — меняется и общество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перераспределяются ресурсы, исчезают одни профессии и возникают другие, а вместе с ними меняются уровень жизни, требования к образованию и возможности социальной мобильности.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структурные преобразования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длительный процесс перестройки экономики, при котором меняется соотношение отраслей, видов занятости и способов использования ресурсов. 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одни сферы сокращаются, а другие растут: уменьшается доля ручного труда, но увеличивается число рабочих мест в услугах, логистике, ИТ и образовании.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краткого кризиса, структурные изменения затрагивают всю систему сразу: производство, рынок труда, подготовку кадров и социальные ожидания.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занятость в экономике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занятости показывают, куда перемещается основной спрос на труд и какие навыки становятся более востребованными.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рабочих мест сосредоточена в услугах, а цифровой сектор уже стал заметной и быстро растущей частью занятости.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типичной структуры занятости в современной экономике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индустриальной экономики к постиндустриальной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экономика строится вокруг фабрик, массового выпуска товаров и физического труда. Ее эффективность зависит от машин, сырья и крупного производства.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Постиндустриальная экономика опирается на знания, сервисы, информацию и технологии. Здесь особенно важны образование, инновации, управление данными и качество услуг.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структурных изменений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изменения влияют на экономику, территорию и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изменений взаимосвязаны: сдвиги в отраслях и технологиях ведут к новым требованиям к пространству, профессиям и навыкам.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структурных преобразований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 главный двигатель перестройки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Рутинные операции все чаще выполняют машины и программы. Это повышает точность и скорость работы, но сокращает спрос на простые повторяющиеся действия.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выпускать больше продукции и услуг при меньших затратах времени. Экономика становится эффективнее, но требует более квалифицированных работников.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спрос на специалистов по анализу данных, кибербезопасности, обслуживанию техники и цифровым коммуникациям. Технологии создают новые профессиональные траектории.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помогает принимать решения, искать закономерности и обрабатывать большие массивы информации. Он ускоряет перестройку отраслей и меняет содержание многих профессий.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структурная перестройка экономики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механизм изменения спроса, производства, занятости и социальных результатов.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для людей и семей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профессий исчезает, работникам приходится осваивать новые навыки. Особенно важны цифровая грамотность, готовность учиться заново и умение быстро приспосабливаться к переменам.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люди с узкой специальностью, а также жители моногородов и регионов, где почти все рабочие места зависят от одной отрасли или крупного предприятия.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семей это означает не только риск потери дохода, но и необходимость планировать образование, переезд или переобучение. Социальная поддержка становится особенно значимой.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Производительность труда и занятость: связь и противоречие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современное оборудование и управление позволяют выпускать больше продукции без пропорционального роста числа работников.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Производительность может расти быстрее занятости: это повышает эффективность экономики, но не гарантирует сохранение рабочих мест в прежних отраслях.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динамики для объяснения связи между производительностью и занятостью
</a:t>
            </a:r>
            <a:endParaRPr lang="en-US" sz="7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структурные преобразования идут по-разному в регионах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перестройки зависят от специализации территории: там, где экономика опирается на одну отрасль, спад проходит болезненнее, чем в диверсифицированных центрах с разными видами занятости и инвестиций.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различия влияют транспорт, инфраструктура, качество школ и колледжей, а также близость к крупным рынкам. Поэтому агломерации чаще быстрее создают новые рабочие места и привлекают квалифицированных работников.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государственной структурной политики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государства помогают смягчить последствия перестройки и ускорить развитие новых отраслей.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государство действует сразу по трем направлениям: снижает издержки перехода, поддерживает занятость и создает условия для появления новых производств.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курса обществознания и экономической политики государства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в условиях экономических изменений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помогает людям переходить в новые сферы, где требуются ИТ-навыки, инженерное мышление, работа с данными и понимание современных технологий.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меняется экономика, тем важнее становится не разовое обучение, а способность регулярно осваивать новые знания и обновлять профессиональные компетенции.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программы и переподготовка уменьшают риск структурной безработицы, особенно если прежняя профессия теряет спрос из-за автоматизации или изменений на рынке.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и молодых людей это означает более широкий выбор жизненных траекторий: качественное образование напрямую связано с социальной мобильностью и будущей карьерой.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особенно важны в современной экономике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дополняют друг друга: без умения учиться и анализировать информацию трудно эффективно применять даже узкопрофессиональные знания.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 приоритет гибких компетенций и цифровых навыков: они важны почти во всех современных профессиях и повышают устойчивость человека к изменениям.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современного рынка труда и школьного курса обществознания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компании приспосабливаются к структурным изменениям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Анализ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изучает изменения потребностей покупателей и замечает, какие товары, услуги и форматы работы становятся более востребованными.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Перестройка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бизнес автоматизирует рутинные операции, обновляет логистику и внедряет цифровые сервисы, чтобы снизить издержки и ускорить работу.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Инвестиции в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фирма вкладывается в технологии, управление данными, обучение персонала и новые направления, повышающие конкурентоспособность.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Адаптация к рынку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меры успешны, компания укрепляет позиции; если реакция запаздывает, она теряет клиентов, прибыль и долю рынка.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Отраслевой состав экономики: сравнение долей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меняется не только по размерам отраслей, но и по их роли в создании стоимости и рабочих мест.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и заметная доля цифрового сектора подтверждают переход к экономике, где информация и сервисы становятся ключевыми ресурсами развития.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 учебной схемы по теме структурных преобразований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противоречия структурных преобразований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новой модели экономики нередко сопровождается временной потерей рабочих мест, особенно в отраслях, где быстро внедряются автоматизация и новые технологии.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населения могут различаться сильнее, если одни профессии дорожают, а другие утрачивают спрос. Это усиливает имущественное неравенство и социальную напряженность.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развиваются неравномерно: где-то появляются инвестиции и новые предприятия, а где-то сокращаются налоги, рабочие места и возможности для молодежи.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экономическая эффективность должна сочетаться с мерами поддержки людей, иначе преобразования будут восприниматься обществом как несправедливые и болезненные.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издержки перехода для общества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государства, бизнеса и системы образования при структурной перестройке экономики.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от фабрик к сервисам
</a:t>
            </a:r>
            <a:pPr algn="ctr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районы, когда-то задававшие ритм экономике, постепенно уступили место финансам, образованию, логистике и услугам. Этот переход изменил не только занятость, но и облик городов: старые заводские кварталы часто получили новую функцию и новое городское пространство.
</a:t>
            </a:r>
            <a:endParaRPr lang="en-US" sz="988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ставка на знания и 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ускорила развитие благодаря инвестициям в образование, инженерную подготовку и промышленную модернизацию. На этой основе выросли высокотехнологичные компании, а структура занятости сместилась от традиционного производства к более сложным и инновационным видам деятельности.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путь к индустриальному и технологическому центру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преимущественно аграрной экономики страна постепенно превратилась в один из крупнейших мировых промышленных центров. Позднее к массовому производству добавились цифровые платформы, современные транспортные сети и быстро растущие технологические кластеры.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структурных преобразований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5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преобразования: условие развития и устойчивости
</a:t>
            </a:r>
            <a:endParaRPr lang="en-US" sz="335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преобразования помогают экономике обновляться, но требуют грамотной политики, качественного образования и готовности общества к переменам, чтобы рост был не только быстрым, но и справедливым.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2026-05-25T13:22:16Z</dcterms:created>
  <dcterms:modified xsi:type="dcterms:W3CDTF">2026-05-25T13:22:16Z</dcterms:modified>
</cp:coreProperties>
</file>