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Время: злободневное и вечное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как время формирует жизнь, память и судьбу человека.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говорит о времени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литературе важно, потому что оно делает видимыми пределы человеческой жизни, хранит дух эпохи и связывает личный опыт с историей, памятью и вечными вопросами о смысле существования.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измерения времени в художественном тексте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Объективное время фиксирует ход событий: даты, эпоху, исторический фон и последовательность эпизодов. Оно помогает увидеть, в какой реальности живут герои.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Субъективное время передает внутреннее ощущение героя: минутa ожидания может длиться бесконечно, а счастливый миг — промелькнуть почти незаметно.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уровни не совпадают, текст становится психологически точнее: читатель видит не только событие, но и то, как оно переживается.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осмысляет время: основные подходы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ведущих способа изображения времени в литературе.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подхода показывают: тема времени в литературе почти всегда ведет к размышлению о ценности человеческой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XIX–XX веков, школьный курс 11 класса.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как знак давления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часов в художественном тексте напоминает не только об отсчете минут, но и о постоянном давлении времени на человека. Бой часов часто усиливает тревогу и ожидание перемен.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как образ необратимости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Листающийся календарь подчеркивает движение дней, которое нельзя остановить. Такой образ делает особенно ощутимыми конечность жизни, смену этапов и невозможность вернуться в прожитое.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98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часов и календаря в литературе
</a:t>
            </a:r>
            <a:endParaRPr lang="en-US" sz="24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ощущение быстротечности времени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эмоциональный эпизод превращается в размышление о ценности настоящего.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жанры: где тема раскрывается особенно ярко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влияет не только на сюжет, но и на темп восприятия: одни формы передают миг, другие — долгий путь личности.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и роман сильнее всего раскрывают внутреннее и протяженное время; остальные жанры акцентируют конфликт, этап или историческую перспективу.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жанровых особенностей русской литературы; без количественной статистики.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650" y="138780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8087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6787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лирике Ф. И. Тютчева и А. А. Фета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Тютчев: изменчивость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время связано с неустойчивостью бытия и напряжением между мгновением и вечностью. Лирический герой чувствует, что мир постоянно меняется, а значит, человек особенно остро переживает хрупкость настоящего.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Фет: ценность мгновения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время чаще воспринимается через красоту текущего момента, музыкальность речи и тонкость чувства. Даже короткое счастье у него не случайно: именно краткость делает его особенно дорогим и памятным.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обоих поэтов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у Тютчева, и у Фета краткость жизни не обесценивает ее. Напротив, она заставляет внимательнее относиться к каждому переживанию, потому что неповторимость мгновения и есть его подлинная ценность.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прошлое в прозе И. А. Бунина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прошлое не исчезает бесследно: оно возвращается через запахи, звуки, свет, бытовые подробности. Эти детали создают ощущение живой, но недосягаемой памяти.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Ностальгия в бунинской прозе связана с уходом молодости и невозможностью восстановить утраченное. Память у него не отменяет времени, а делает его особенно осязаемым.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этого рождается мотив краткой красоты: самое ценное существует недолго, но именно поэтому запоминается сильнее всего и становится частью внутреннего опыта героя.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80211"/>
            <a:ext cx="3812100" cy="16537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время в русской литературе XIX–XX веков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произведения, в которых историческая эпоха определяет судьбу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время в этих произведениях не служит фоном: оно меняет судьбы людей, проверяет характер и задает меру поступку.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Л. Н. Толстой, М. А. Шолохов; школьный курс литературы.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остановившегося и сломанного времени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Остановившиеся часы, замерший пейзаж и внезапная тишина после боя подчеркивают кризис героя: жизнь словно теряет движение, а привычный порядок оказывается нарушенным.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Сломанный механизм, треснувший циферблат и пустая комната усиливают ощущение внутренней пустоты; так литература показывает, что время может переживаться как утрата смысла и опоры.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время героя и внутренние кризисы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важны не даты, а психологическая напряженность: чем острее переживание, тем субъективно плотнее и быстрее течет время.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Кризисные состояния сжимают и ускоряют внутреннее время, а затем постепенно возвращают герою более ровное восприятие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интерпретация художественного времени по мотивам литературного анализа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выбор: необратимость поступка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ситуацией, где промедление уже само по себе становится решением и меняет дальнейший ход событий.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осознание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понимание собственной ответственности: время не возвращается, а прошлое начинает оцениваться через последствия.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Упущенный шанс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Несказанное слово или отложенный поступок превращаются в потерю, которую невозможно полностью исправить позже.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смысл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необратимость поступка помогает герою взрослеть и учит ценить каждый прожитый миг.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превращает время в опыт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герой соотносит прожитое с настоящим и будущим, осмысляя личную судьбу в более широком историческом контексте.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романе как движение судьбы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охватывает не отдельный эпизод, а длительную дистанцию жизни, поэтому время в нем раскрывает постепенное формирование характера, привычек и мировоззрения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частная судьба существует рядом с историческим движением: семейные события, любовь и война образуют единую временную ткань повествования.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встречи, смена сезонов и новые жизненные этапы показывают, что человек меняется не мгновенно, а через накопление опыта и испытаний.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романная форма позволяет увидеть, как время не просто проходит мимо, а последовательно преобразует отношения, выбор и внутренний облик персонажа.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художественные детали создают ощущение времени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образа особенно важна: одна предметная деталь или короткий звуковой сигнал способны мгновенно перенести читателя в прошлое.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дают пейзаж и предметная деталь, потому что они соединяют зримость, память и эмоциональное переживание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приемов художественного изображения времени в русской литературе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литературные образы времени
</a:t>
            </a:r>
            <a:endParaRPr lang="en-US" sz="219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времени помогают сделать абстрактную идею наглядной и эмоционально ощутимой.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время получает зрительный и символический облик, а читатель легче связывает его с личным опытом и нравственным выбором.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литературы XIX–XX веков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Вечность в литературе: что остается после времени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напоминает, что человеческая жизнь конечна, но слово, поступок и нравственный пример могут пережить эпоху и остаться в культурной памяти.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вечности возникает там, где автор говорит о любви, совести, смерти и ответственности перед будущими поколениями, а не только о прожитом дне.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художественный текст сохраняет значение и спустя столетия: он передает не только события, но и опыт, который помогает новым читателям понимать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времени в русской поэзии и повседневности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Пожелтевший конверт лежит между учебниками и сразу меняет настроение комнаты. В нескольких строчках из прошлого слышится чужой голос, а вместе с ним — чувство утраты, которое поэзия умеет превращать в тихую память.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письмо на столе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последнего звонка двор быстро пустеет, и осень кажется особенно близкой к человеческим мыслям о времени. В стихах этот сезон становится не просто пейзажем, а знаком перехода, разлуки и зрелости.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школьный вечер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нельзя остановить, но можно осмыслить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делает время видимым: через память, выбор, историческую судьбу и вечные вопросы о жизни она помогает понять, что уходит, и сохранить главное в слове.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2026-05-20T02:27:26Z</dcterms:created>
  <dcterms:modified xsi:type="dcterms:W3CDTF">2026-05-20T02:27:26Z</dcterms:modified>
</cp:coreProperties>
</file>