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jpe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90914" y="373500"/>
            <a:ext cx="3791123" cy="4396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350" y="997175"/>
            <a:ext cx="4429200" cy="213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океана: что важно знать в 5 классе
</a:t>
            </a:r>
            <a:endParaRPr lang="en-US" sz="35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451625"/>
            <a:ext cx="45627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покрывает около 71% Земли и хранит примерно 97% всей воды.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73500"/>
            <a:ext cx="4125600" cy="46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относится к водам океана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1798800"/>
            <a:ext cx="3785400" cy="234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водам океана относят Мировой океан, моря, заливы, проливы и океанические течения. Вода в океане солёная: средняя солёность — около 35‰. Из‑за постоянного движения в океане возникают волны, приливы, отливы и течения.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— единая водная оболочка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Мировой океан объединяет пять океанов: Тихий, Атлантический, Индийский, Северный Ледовитый и Южный. Они соединяются проливами, поэтому вода может свободно перемещаться по планете.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Средняя глубина Мирового океана составляет около 3,7 км. Большие глубины позволяют сохраняться различиям условий, а жизнь и процессы там устроены иначе, чем у поверхности.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 как океаны связаны между собой, их водные массы влияют друг на друга: меняются температуры, солёность и характер движения воды. Поэтому изучать океан нужно как единую систему.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96739" y="1215700"/>
            <a:ext cx="4118422" cy="27012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океанов Земли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55041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название океана, площадь или размер, главная особенность.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5504102" y="302239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Океаны различаются по размерам и условиям, но соединены между собой и образуют единую систему водных масс.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4047325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Базовые школьные географические сведения (обобщение).
</a:t>
            </a:r>
            <a:endParaRPr lang="en-US" sz="136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1539061"/>
            <a:ext cx="4170600" cy="283877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океанская вода солёная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4806000" y="2139100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Соли попадают в океан прежде всего с суши: реки приносят их в растворённом виде. Дополняют «поставку» подводные источники и размыв горных пород морской водой.
</a:t>
            </a:r>
            <a:endParaRPr lang="en-US" sz="1173" dirty="0"/>
          </a:p>
        </p:txBody>
      </p:sp>
      <p:sp>
        <p:nvSpPr>
          <p:cNvPr id="8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806000" y="1755925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соли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4806000" y="3586825"/>
            <a:ext cx="3785400" cy="59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2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Солёность меняется: в жарких и сухих районах вода испаряется сильнее, поэтому соли «остаются» и концентрация растёт. Возле устьев рек и у тающих льдов, наоборот, воды становится больше и солёность уменьшается.
</a:t>
            </a:r>
            <a:endParaRPr lang="en-US" sz="1024" dirty="0"/>
          </a:p>
        </p:txBody>
      </p:sp>
      <p:sp>
        <p:nvSpPr>
          <p:cNvPr id="11" name="Text 5"/>
          <p:cNvSpPr txBox="1"/>
          <p:nvPr/>
        </p:nvSpPr>
        <p:spPr>
          <a:xfrm>
            <a:off x="4806000" y="3203650"/>
            <a:ext cx="3785400" cy="34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чего зависит солёность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меняются солёность и температура воды
</a:t>
            </a:r>
            <a:endParaRPr lang="en-US" sz="2903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более тёплых районах океанская вода часто более солёная. В полярных областях таяние льда снижает солёность и влияет на температуру.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показывает общий закономерный тренд: солёность выше там, где испарение сильнее, и ниже там, где добавляется пресная вода из таяния льда.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закономерности; точные числа для конкретных районов зависят от региона и сезона.
</a:t>
            </a:r>
            <a:endParaRPr lang="en-US" sz="1348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движется океаническая вода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причин: ветер → течения → направление (вращение Земли) → приливы/отливы.
</a:t>
            </a:r>
            <a:endParaRPr lang="en-US" sz="158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3350" y="1622325"/>
            <a:ext cx="450000" cy="40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27950" y="1622325"/>
            <a:ext cx="450000" cy="40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10650" y="1565182"/>
            <a:ext cx="450000" cy="514286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Поверхностные и глубинные течения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12" name="Text 2"/>
          <p:cNvSpPr txBox="1"/>
          <p:nvPr/>
        </p:nvSpPr>
        <p:spPr>
          <a:xfrm>
            <a:off x="4933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 переносят тепло из более жарких районов к холодным. Например, Гольфстрим смягчает климат прибрежных территорий и влияет на погоду.
</a:t>
            </a:r>
            <a:endParaRPr lang="en-US" sz="1400" dirty="0"/>
          </a:p>
        </p:txBody>
      </p:sp>
      <p:sp>
        <p:nvSpPr>
          <p:cNvPr id="13" name="Text 3"/>
          <p:cNvSpPr txBox="1"/>
          <p:nvPr/>
        </p:nvSpPr>
        <p:spPr>
          <a:xfrm>
            <a:off x="10017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Тёплые течения
</a:t>
            </a:r>
            <a:endParaRPr lang="en-US" sz="1400" dirty="0"/>
          </a:p>
        </p:txBody>
      </p:sp>
      <p:sp>
        <p:nvSpPr>
          <p:cNvPr id="14" name="Text 4"/>
          <p:cNvSpPr txBox="1"/>
          <p:nvPr/>
        </p:nvSpPr>
        <p:spPr>
          <a:xfrm>
            <a:off x="61279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течения движутся медленнее, но участвуют в большом круговороте. Они переносят тепло, соли и питательные вещества, поддерживая жизнь на разных глубинах.
</a:t>
            </a:r>
            <a:endParaRPr lang="en-US" sz="1400" dirty="0"/>
          </a:p>
        </p:txBody>
      </p:sp>
      <p:sp>
        <p:nvSpPr>
          <p:cNvPr id="15" name="Text 5"/>
          <p:cNvSpPr txBox="1"/>
          <p:nvPr/>
        </p:nvSpPr>
        <p:spPr>
          <a:xfrm>
            <a:off x="66363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Глубинные течения
</a:t>
            </a:r>
            <a:endParaRPr lang="en-US" sz="1400" dirty="0"/>
          </a:p>
        </p:txBody>
      </p:sp>
      <p:sp>
        <p:nvSpPr>
          <p:cNvPr id="16" name="Text 6"/>
          <p:cNvSpPr txBox="1"/>
          <p:nvPr/>
        </p:nvSpPr>
        <p:spPr>
          <a:xfrm>
            <a:off x="3310650" y="2247226"/>
            <a:ext cx="2545800" cy="185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 охлаждают берега и иногда помогают образованию туманов. Из‑за снижения температуры вода рядом с побережьем меняется и влияет на местную жизнь.
</a:t>
            </a:r>
            <a:endParaRPr lang="en-US" sz="1400" dirty="0"/>
          </a:p>
        </p:txBody>
      </p:sp>
      <p:sp>
        <p:nvSpPr>
          <p:cNvPr id="17" name="Text 7"/>
          <p:cNvSpPr txBox="1"/>
          <p:nvPr/>
        </p:nvSpPr>
        <p:spPr>
          <a:xfrm>
            <a:off x="3819000" y="1543101"/>
            <a:ext cx="2037600" cy="55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Холодные течения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Волны, приливы и отливы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2946115" y="356405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Приливы и отливы связаны с притяжением Луны. Уровень воды меняется в течение суток, поэтому береговая линия то «приближается», то «отступает».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2946115" y="322037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Затем: притяжение Луны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1463790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волн на море появляется из‑за ветра. Он передаёт энергии поверхности, и вода начинает колебаться: образуются волны.
</a:t>
            </a:r>
            <a:endParaRPr lang="en-US" sz="1300" dirty="0"/>
          </a:p>
        </p:txBody>
      </p:sp>
      <p:sp>
        <p:nvSpPr>
          <p:cNvPr id="13" name="Text 5"/>
          <p:cNvSpPr txBox="1"/>
          <p:nvPr/>
        </p:nvSpPr>
        <p:spPr>
          <a:xfrm>
            <a:off x="1463790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Сначала: ветер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4839629" y="1617600"/>
            <a:ext cx="2908200" cy="901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Солнце тоже влияет на морские колебания. Поэтому в разные дни приливы могут быть заметнее, особенно в узких заливах, как залив Фанди в Канаде.
</a:t>
            </a:r>
            <a:endParaRPr lang="en-US" sz="1300" dirty="0"/>
          </a:p>
        </p:txBody>
      </p:sp>
      <p:sp>
        <p:nvSpPr>
          <p:cNvPr id="15" name="Text 7"/>
          <p:cNvSpPr txBox="1"/>
          <p:nvPr/>
        </p:nvSpPr>
        <p:spPr>
          <a:xfrm>
            <a:off x="4839629" y="1273925"/>
            <a:ext cx="29082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 ещё: влияние Солнца
</a:t>
            </a:r>
            <a:endParaRPr lang="en-US" sz="13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3400" y="1441237"/>
            <a:ext cx="4170600" cy="29365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Слои океанской воды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19245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океана лучше всего прогревается солнечными лучами. Небольшое повышение температуры там влияет на жизнь: планктон и многие мелкие организмы предпочитают более освещённые условия.
</a:t>
            </a:r>
            <a:endParaRPr lang="en-US" sz="1352" dirty="0"/>
          </a:p>
        </p:txBody>
      </p:sp>
      <p:sp>
        <p:nvSpPr>
          <p:cNvPr id="8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14398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и термоклин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60000" y="3479812"/>
            <a:ext cx="4125600" cy="85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Ниже находится слой, где температура быстро уменьшается: его называют термоклином. Ещё глубже почти нет солнечного света, холоднее становится сильнее, а давление очень высокое — поэтому там выживают только особые организмы.
</a:t>
            </a:r>
            <a:endParaRPr lang="en-US" sz="1352" dirty="0"/>
          </a:p>
        </p:txBody>
      </p:sp>
      <p:sp>
        <p:nvSpPr>
          <p:cNvPr id="11" name="Text 5"/>
          <p:cNvSpPr txBox="1"/>
          <p:nvPr/>
        </p:nvSpPr>
        <p:spPr>
          <a:xfrm>
            <a:off x="360000" y="2995100"/>
            <a:ext cx="4125600" cy="37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Глубина: темнота и давление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Вертикальная структура океана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Верхний слой получает больше света, поэтому здесь активно растут водоросли и идёт фотосинтез. Ниже свет быстро ослабевает, а давление и холод возрастают.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Вертикальное распределение света, температуры и давления меняет состав организмов: чем глубже, тем меньше продуктивность и тем больше роль адаптаций.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обобщающая схема (условные шкалы для наглядности), 2026
</a:t>
            </a:r>
            <a:endParaRPr lang="en-US" sz="134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Жизнь в водах океана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552600" y="1798800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населяют фитопланктон, зоопланктон, рыбы, моллюски, кораллы и морские млекопитающие. Они образуют цепи питания, где энергия передаётся от мелких организмов к более крупным.
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5526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Фитопланктон синтезирует органическое вещество, используя свет, и вносит значительный вклад в образование кислорода. Поэтому его называют основой многих пищевых цепей.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806000" y="32373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Свет проникает в океан неравномерно, поэтому растения и животные распределяются по глубинам. Условия в верхнем и глубоком слоях сильно различаются, и организмы приспосабливаются к ним.
</a:t>
            </a:r>
            <a:endParaRPr lang="en-US" sz="1355" dirty="0"/>
          </a:p>
        </p:txBody>
      </p:sp>
      <p:sp>
        <p:nvSpPr>
          <p:cNvPr id="13" name="Text 5"/>
          <p:cNvSpPr txBox="1"/>
          <p:nvPr/>
        </p:nvSpPr>
        <p:spPr>
          <a:xfrm>
            <a:off x="4806000" y="1798805"/>
            <a:ext cx="3785400" cy="93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Количество и вид жизни зависят от условий воды: температуры, солёности, освещённости и наличия пищи. Даже небольшие изменения могут менять состав обитателей прибрежных и глубинных районов.
</a:t>
            </a:r>
            <a:endParaRPr lang="en-US" sz="137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73317"/>
            <a:ext cx="4791900" cy="247346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3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морские организмы приспособлены к жизни в океане
</a:t>
            </a:r>
            <a:endParaRPr lang="en-US" sz="2538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особенности строения и поведения напрямую связаны с условиями среды: температурой, давлением, способами питания и дыхания.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группы животных используют разные решения: где-то важнее тепло, где-то дыхание и движение, а в глубинах — способы ориентироваться без света.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материалы по биологии морских экосистем (обобщённые примеры), 2026
</a:t>
            </a:r>
            <a:endParaRPr lang="en-US" sz="1348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075900" y="373500"/>
            <a:ext cx="6708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и климат Земли
</a:t>
            </a:r>
            <a:endParaRPr lang="en-US" sz="3200" dirty="0"/>
          </a:p>
        </p:txBody>
      </p:sp>
      <p:sp>
        <p:nvSpPr>
          <p:cNvPr id="7" name="Text 1"/>
          <p:cNvSpPr txBox="1"/>
          <p:nvPr/>
        </p:nvSpPr>
        <p:spPr>
          <a:xfrm>
            <a:off x="571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накапливает солнечное тепло и медленно его отдаёт, поэтому у морских побережий обычно мягче климат: лето не бывает слишком жарким, а зима — слишком холодной.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295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температура океанской воды меняется, это отражается на погоде и опасных явлениях: ураганах, муссонах и сезонных колебаниях. Поэтому моря важны для прогнозов.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33275" y="1914533"/>
            <a:ext cx="2289300" cy="225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Испарение с поверхности океана наполняет воздух влагой. Дальше она участвует в образовании облаков и осадков, влияя на режим дождей и туманов в прибрежных районах.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как аккумулятор тепла и влаги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не только нагревается, но и хранит тепло: его медленная отдача сглаживает сезонные изменения. Поэтому даже при изменениях температуры воздуха океан частично «поддерживает» климат.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Коль скоро основная масса тепла находится в океане, именно морские процессы заметно влияют на погоду и долгосрочные климатические тенденции.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Условная иллюстрация школьного уровня: без точных числовых измерений (2026)
</a:t>
            </a:r>
            <a:endParaRPr lang="en-US" sz="134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14058" y="1294104"/>
            <a:ext cx="506250" cy="450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8867" y="1294104"/>
            <a:ext cx="506250" cy="4500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58673" y="3084118"/>
            <a:ext cx="506250" cy="450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03782" y="3084118"/>
            <a:ext cx="506250" cy="450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человек использует океан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11" name="Text 2"/>
          <p:cNvSpPr txBox="1"/>
          <p:nvPr/>
        </p:nvSpPr>
        <p:spPr>
          <a:xfrm>
            <a:off x="1883083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обеспечивает людей пищей: в нём добывают рыбу и различные морепродукты. При рациональном промысле уловы помогают поддерживать снабжение населения и экономику прибрежных регионов.
</a:t>
            </a:r>
            <a:endParaRPr lang="en-US" sz="1257" dirty="0"/>
          </a:p>
        </p:txBody>
      </p:sp>
      <p:sp>
        <p:nvSpPr>
          <p:cNvPr id="12" name="Text 3"/>
          <p:cNvSpPr txBox="1"/>
          <p:nvPr/>
        </p:nvSpPr>
        <p:spPr>
          <a:xfrm>
            <a:off x="2524977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Рыба и морепродукты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5427892" y="1823625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морям перевозят грузы и пассажиров: корабли соединяют страны через порты. Эта транспортная система снижает время доставки для многих товаров и связывает рынки разных континентов.
</a:t>
            </a:r>
            <a:endParaRPr lang="en-US" sz="1300" dirty="0"/>
          </a:p>
        </p:txBody>
      </p:sp>
      <p:sp>
        <p:nvSpPr>
          <p:cNvPr id="14" name="Text 5"/>
          <p:cNvSpPr txBox="1"/>
          <p:nvPr/>
        </p:nvSpPr>
        <p:spPr>
          <a:xfrm>
            <a:off x="6069786" y="1294250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Морские перевозки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527698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океане и на его шельфе добывают полезные ресурсы, включая морскую соль, а также нефть и газ. Работа отрасли требует строгого контроля, чтобы уменьшать загрязнение воды.
</a:t>
            </a:r>
            <a:endParaRPr lang="en-US" sz="1300" dirty="0"/>
          </a:p>
        </p:txBody>
      </p:sp>
      <p:sp>
        <p:nvSpPr>
          <p:cNvPr id="16" name="Text 7"/>
          <p:cNvSpPr txBox="1"/>
          <p:nvPr/>
        </p:nvSpPr>
        <p:spPr>
          <a:xfrm>
            <a:off x="1169592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ресурсы
</a:t>
            </a:r>
            <a:endParaRPr lang="en-US" sz="1300" dirty="0"/>
          </a:p>
        </p:txBody>
      </p:sp>
      <p:sp>
        <p:nvSpPr>
          <p:cNvPr id="17" name="Text 8"/>
          <p:cNvSpPr txBox="1"/>
          <p:nvPr/>
        </p:nvSpPr>
        <p:spPr>
          <a:xfrm>
            <a:off x="4072507" y="3613640"/>
            <a:ext cx="3214500" cy="9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побережьях развиваются порты, рыболовство и туризм. Состояние океанских вод влияет на удобство отдыха, безопасность пляжей и устойчивость жизни многих прибрежных городов.
</a:t>
            </a:r>
            <a:endParaRPr lang="en-US" sz="1280" dirty="0"/>
          </a:p>
        </p:txBody>
      </p:sp>
      <p:sp>
        <p:nvSpPr>
          <p:cNvPr id="18" name="Text 9"/>
          <p:cNvSpPr txBox="1"/>
          <p:nvPr/>
        </p:nvSpPr>
        <p:spPr>
          <a:xfrm>
            <a:off x="4714401" y="3084265"/>
            <a:ext cx="2572800" cy="4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Порты, туризм и прибрежная жизнь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1024" y="1459625"/>
            <a:ext cx="8397352" cy="30657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73500"/>
            <a:ext cx="8424000" cy="52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Проблемы океана и их последствия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96625"/>
            <a:ext cx="8424000" cy="36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причинно-следственных связей (обобщённые примеры)
</a:t>
            </a:r>
            <a:endParaRPr lang="en-US" sz="18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579644"/>
            <a:ext cx="8424000" cy="190856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97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океанские воды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5830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Океанские воды охраняют через морские заповедники, контроль за сбросом отходов и уборку берегов. Также сокращают одноразовый пластик, чтобы уменьшить количество мусора в воде и на побережьях.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8021825" y="4651375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4881300" y="1455250"/>
            <a:ext cx="3734100" cy="90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научные наблюдения и международные соглашения, по которым регулируют действия разных стран. Бережное рыболовство помогает сохранять запасы рыбы и устойчивость морских экосистем.
</a:t>
            </a:r>
            <a:endParaRPr lang="en-US" sz="1359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67500" y="1216809"/>
            <a:ext cx="4791900" cy="258648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73500"/>
            <a:ext cx="8424000" cy="58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в океане сегодня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021800" y="4650300"/>
            <a:ext cx="1122300" cy="28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0702" y="1389548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температуры поверхности усиливает испарение и изменяет условия для штормов. Изменения уровня моря повышают риск затоплений в низких прибрежных районах и нарушают береговые экосистемы.
</a:t>
            </a:r>
            <a:endParaRPr lang="en-US" sz="1343" dirty="0"/>
          </a:p>
        </p:txBody>
      </p:sp>
      <p:sp>
        <p:nvSpPr>
          <p:cNvPr id="10" name="Text 3"/>
          <p:cNvSpPr txBox="1"/>
          <p:nvPr/>
        </p:nvSpPr>
        <p:spPr>
          <a:xfrm>
            <a:off x="530702" y="3055791"/>
            <a:ext cx="3109200" cy="119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Связанные изменения температуры, уровня моря и морского льда отражают глобальное потепление и влияют на рифы, прибрежные зоны и пути миграций морских животных.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3967500" y="3906900"/>
            <a:ext cx="4816500" cy="34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2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учебная иллюстрация (условные индексы); опора на выводы исследований о глобальном потеплении, 2026
</a:t>
            </a:r>
            <a:endParaRPr lang="en-US" sz="1281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2683" y="1537200"/>
            <a:ext cx="7278900" cy="1593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500" b="1" dirty="0">
                <a:solidFill>
                  <a:srgbClr val="0A246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Океан — «единая система», от которой зависит многое
</a:t>
            </a:r>
            <a:endParaRPr lang="en-US" sz="3500" dirty="0"/>
          </a:p>
        </p:txBody>
      </p:sp>
      <p:sp>
        <p:nvSpPr>
          <p:cNvPr id="5" name="Text 1"/>
          <p:cNvSpPr txBox="1"/>
          <p:nvPr/>
        </p:nvSpPr>
        <p:spPr>
          <a:xfrm>
            <a:off x="562675" y="3451625"/>
            <a:ext cx="4125600" cy="112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Воды океана соединяют части Земли и влияют на климат, погоду и живую природу. Солёность, движение и слои определяют жизнь организмов, а значит, океан важно сохранять для будущего.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2026-05-12T22:26:42Z</dcterms:created>
  <dcterms:modified xsi:type="dcterms:W3CDTF">2026-05-12T22:26:42Z</dcterms:modified>
</cp:coreProperties>
</file>