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Новейшая русская проза и поэзия 1980–1990-х годов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перестройки переосмыслила историю, язык и свободу?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Перестройка, гласность и распад СССР изменили правила литературной жизни: исчезла жёсткая цензура, вернулись забытые имена, а журналы, издательства и рынок открыли писателям новые возможности.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процессы периода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1980–1990-х сочетает реализм, документальность и иронию; авторов всё больше интересуют частная жизнь, бытовая конкретика и личный опыт человека на фоне исторического перелома.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обновляется за счёт разговорной интонации, цитатности, игры с чужими стилями и философской рефлексии; лирический голос становится более свободным и внутренне независимым.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канона больше нет: разные художественные системы сосуществуют и спорят друг с другом, формируя многоголосую картину литературы конца XX 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вернулось в литературу конца 1980-х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тексты снова становятся доступными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печати появляются произведения Бабеля, Платонова, Замятина, Булгакова, Набокова, Солженицына и других авторов, долго остававшихся вне массового чтения. Для многих читателей это стало настоящим открытием XX века.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перестаёт быть единственным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читательское представление о литературе расширяется: рядом с официально признанными именами возникают новые оценки, споры и сопоставления. Авторитет единой критической нормы заметно ослабевает.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полоса и книжная полка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Подшивки журналов конца 1980-х — начала 1990-х и новые обложки фиксируют быстрый переход к другой культурной среде. Литература становится видимой в более свободном и разнообразном публичном пространстве.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тематические сдвиги в прозе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литература всё чаще обращается к личной и семейной истории, а не к официальным сюжетам.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темы исторической травмы и распада прежних ценностей; это смещает фокус прозы к нравственному выбору и внутреннему опыту.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школьного курса литературы, 11 класс; распределение условно-аналитическое.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перестройки: документальность и свидетельство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Виктора Астафьева, Валентина Распутина, Юрия Бондарева, Василя Быкова и Владимира Кондратьева усиливается нравственный масштаб прозы: война осмысливается как проверка человеческой совести и памяти.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текстов характерны исповедальность, автобиографические детали, очерковая точность и доверие к факту; автор стремится говорить без идеологической ретуши и подчеркнутой риторики.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изображается как часть общей судьбы страны: частная история героя становится способом назвать историческую правду и вернуть ответственность слову.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проза 1990-х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Виктора Пелевина, Владимира Сорокина, Татьяны Толстой и Виктора Ерофеева строится на пародии, стилизации и разрушении привычных сюжетных ожиданий.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оказываются симулякр, пустота идеологий, медийная среда и кризис личности; мир изображается как пространство масок, повторов и подмен.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свободно соединяют высокую и массовую культуру, философские идеи и языковую игру, поэтому чтение требует постоянной расшифровки цитат и намёков.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«большим» историческим объяснениям становится принципом письма: вместо единой истины читателю предлагается множественность интерпретаций и перспектив.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проза о повседневности и частном человеке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Людмилы Петрушевской, Светланы Василенко, Марии Арбатовой и Михаила Веллера герой живёт в тесном пространстве квартиры, двора, очереди и городской рутины, где особенно заметны бедность и одиночество.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интонация, жёсткая конкретика и психологическая уязвимость делают повседневный конфликт главным предметом изображения; именно в нём раскрываются страх, усталость и способность к сопротивлению.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проза 1980–1990-х годов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 единой идеологической модели к множеству художественных направлений.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перестройки: возвращение свободы 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1980-х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 культурное оживление снимают прежние ограничения. Поэзия начинает искать новые интонации, опираясь на разговорную речь, внутреннюю свободу и отказ от официальной риторики.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голос становится более индивидуальным и экспериментальным. Свободный стих, философская рефлексия и языковая смелость помогают говорить о современности без прежних шаблонов.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концептуальная игра, визуальные приёмы, цитатность и смешение стилей. Поэты активнее обращаются к культурной памяти, иронии и интеллектуальному диалогу с эпохой.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стратегии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свободно соединяют цитату, бытовую речь и культурную память, расширяя границы лирического высказывания и привычного синтаксиса.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концептуализм и метареализм: именно они сильнее всего обновили поэтический язык и способы осмысления современности.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обзор литературы 1980–1990-х годов;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концептуализм и язык власти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Тимур Кибиров использует цитаты, пародию и намеренно узнаваемые советские клише, чтобы снять их торжественность и обнаружить культурную усталость языка власти.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Концептуализм превращает политический и идеологический словарь в материал анализа: важнее не прославление эпохи, а критическое наблюдение за тем, как язык управляет сознанием.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Пригов и Лев Рубинштейн показывают, что официальная речь строится на повторе, штампах и ритуальных формулах; смысл возникает не из утверждения, а из демонстрации механизма.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образность метареализма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система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Алексея Парщикова городской пейзаж не описывает реальность буквально: улицы, окна и свет становятся частью сложной смысловой сети. Обычная деталь начинает звучать как символ скрытого устройства мира и человеческого пути.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Предмет, который открывает глубину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Ивана Жданова вещь редко остаётся просто вещью: камень, вода или воздух соединяются с мифом, памятью и вопросами о бытии. Такая поэзия создаёт ощущение, что за видимым всегда есть ещё один уровень смысла.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496883"/>
            <a:ext cx="4873500" cy="2472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вклад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литературе 1980–1990-х сосуществуют эксперимент, исповедальность, ирония и философская глубина.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не сводится к одному стилю: авторы предлагают разные модели письма, от постмодернистской игры до духовной и философской лирики.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обзор литературы 1980–1990-х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темы: насилие, война, тело, вера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травма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осмысляется не как героический миф, а как личная и историческая рана. Авторы показывают цену насилия, его долгий внутренний след и разрушение привычных представлений о подвиге.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Телесность становится способом говорить о боли, страхе и предельном опыте человека. Через бытовые и физиологические детали литература делает внутренний кризис особенно ощутимым.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изображается как пространство конфликта, бедности и взаимного непонимания. Частная жизнь перестаёт быть фоном и превращается в главное место нравственного испытания.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веры возникает как ответ на крушение идеологий и поиск опоры. Герой должен сам решать, чему доверять: страху, совести, свободе или удобному приспособлению.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 всё чаще говорит от первого лица и не скрывает сомнений, что делает его психологически ближе читателю.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уходит от нормативной цельности к сложной, уязвимой личности, для которой важны выбор и внутренняя свобода.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обзор литературы 1980–1990-х годов;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премии и литературный рынок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«Новый мир», «Знамя» и «Октябрь» сохраняют влияние, но уже не монополизируют литературную жизнь: рядом с ними быстро усиливаются новые издательства и книжные серии.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«Русский Букер» и «Антибукер» делают писателя заметной публичной фигурой и помогают формировать новый литературный рейтинг, более связанный с читательским вниманием.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рынок расширяет выбор, но одновременно заставляет литературу учитывать спрос, тираж и коммерческий успех, что меняет роль автора и способ продвижения текста.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становится открытее и разнообразнее, однако её устройство всё сильнее зависит от конкуренции форматов: журнала, книги, перевода, критики и массовой прессы.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эмиграции и диалога с Западом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литература и переводы зарубежных авторов возвращают в русскую прозу и поэзию опыт модернизма и постмодернизма, усиливая интертекстуальность, жанровую гибридность и культурную рефлексию.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Набоковым, Бродским, Солженицыным и европейской философией помогает авторам 1990-х выйти за пределы прежней замкнутости и увидеть отечественную литературу в мировом 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обновления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за одно десятилетие литература прошла путь от освобождения к многообразию и стилевой конкуренции.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закрепил отказ от единой нормы: литература стала системой равноправных направлений, жанров и интонаций.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литературы,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изменила правила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поэзия 1980–1990-х годов не только отразили перелом эпохи, но и создали новые способы говорить о памяти, свободе и человеке, утвердив право автора на собственный язык.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2026-05-20T02:49:59Z</dcterms:created>
  <dcterms:modified xsi:type="dcterms:W3CDTF">2026-05-20T02:49:59Z</dcterms:modified>
</cp:coreProperties>
</file>