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Потрясения и последствия Первой мировой войны: общий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изменила мир, вызвав серьёзные политические и социальные сдвиги.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отметилось напряжённостью в Европе из-за соперничества держав за влияние и ресурсы. Убийство Франца Фердинанда вызвало цепь событий, приведших к войне.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и причины начала Первой мировой войны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Антанты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войны Великобритания, Франция и Россия объединились в Антанту для противостояния общему врагу. Этот союз основывался на взаимной поддержке и военных обязательствах.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Четверного союза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Австро-Венгрия, Османская империя и Болгария создали союз для защиты своих интересов и расширения влияния на европейском континенте.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расширение конфликта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1914–1915 годов война распространилась далеко за пределы Европы, охватив Африку, Ближний Восток и Азию, вовлекая колонии и новые государства.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Разрастание конфликта и союзные блоки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Марне (1914)
</a:t>
            </a:r>
            <a:pPr algn="ctr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крупная битва на Западном фронте, в ходе которой союзники остановили наступление Германии, изменив ход войны и предотвратив быстрый захват Парижа.
</a:t>
            </a:r>
            <a:endParaRPr lang="en-US" sz="1288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Вердене (1916)
</a:t>
            </a:r>
            <a:pPr algn="ctr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и кровопролитное сражение, где обе стороны понесли огромные потери. Эта битва стала символом упорства и жертвенности солдат.
</a:t>
            </a:r>
            <a:endParaRPr lang="en-US" sz="1313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Брусиловский прорыв (1916)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наступление русской армии на Восточном фронте, которое значительно ослабило позиции Австро-Венгрии и внесло изменения в стратегическое равновесие сил.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и особенности ведения войны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вооружений и тактики в Первой мировой войне
</a:t>
            </a:r>
            <a:endParaRPr lang="en-US" sz="2531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1916: Первое использование танков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битвы на Сомме танки впервые были применены в бою, меняя представления о ведении боевых действий.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химического оружия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сражений стали использоваться ядовитые газы — иприт и хлор, вызывавшие тяжелые отравления и смерти среди солдат.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авиации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бои и разведка стали важной частью военных операций, меняя тактические возможности армий.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Траншейная война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окопов привело к затяжной позиционной войне с большими потерями и разрушениями инфраструктуры.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 в войну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Соединённые Штаты поддержали Антанту военной и экономической помощью, усиленно способствуя изменению хода конфликта.
</a:t>
            </a:r>
            <a:endParaRPr lang="en-US" sz="124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России и выход из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и Октябрьская революции 1917 года привели к свержению царизма и подписанию Брест-Литовского мира, что сняло Россию с военных действий.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колониальных войск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и французские колонии предоставили солдат и ресурсы, усилив боевые возможности союзников на различных фронтах.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новых держав и смена баланса сил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ноября 1918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дату подписания Компьенского перемирия, положившего конец Первой мировой войне на Западном фронте.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подписания перемирия Германия капитулировала, однако Европа столкнулась с серьезными политическими и экономическими трудностями.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Первой мировой войны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32 стран-победителей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конференции 1919 года приняли участие ведущие державы, стремившиеся закрепить мир и определить новые границы мира после войны.
</a:t>
            </a:r>
            <a:endParaRPr lang="en-US" sz="1207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с Германией
</a:t>
            </a:r>
            <a:pPr algn="ctr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была признана виновной в войне, вынуждена была выплатить репарации и ограничить свою военную мощь в результате соглашения.
</a:t>
            </a:r>
            <a:endParaRPr lang="en-US" sz="1318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Обновлённая карта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конференции возникли новые государства и изменились границы, что коренным образом изменило политическую географию континента.
</a:t>
            </a:r>
            <a:endParaRPr lang="en-US" sz="1266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мирная конференция: новые границы и условия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привела к разрушению производственных мощностей и инфраструктуры, особенно в Европе. Гиперинфляция и рост безработицы стали серьёзными проблемами для пострадавших стран.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войны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долги значительно увеличились у всех участниц конфликта. После 1918 года нехватка продовольствия и медленное восстановление экономики усугубляли международную нестабильность.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около 17 миллионов человек погибло, и ещё 20 миллионов получили ранения. Эта безпрецедентная кровопролитность оставила глубокие раны в обществах.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войны: людские потери и беженцы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возникла огромная волна беженцев и переселённых лиц в Европе и соседних регионах, что усилило социальные проблемы и демографическую нестабильность.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миротворцы, включая Вудро Вильсона, Бертрана Рассела и Стефана Цвейга, активно пропагандировали идеи ненасилия и народного согласия как путь к стабильности.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в обществе резко возросло движение за мир, стремившееся предотвратить новые конфликты и добиться разоружения государств.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Лиги Наций стало символом коллективных усилий по поддержанию мира и посредничеству в международных спорах, новая организация объединяла большинство победителей войны.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и движение против войн после 1918 года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избирательных прав в Великобритании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 году женщинам впервые было предоставлено право голоса, что стало важным шагом к равенству и признанию их вклада в общественную жизнь и экономику военного времени.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женщин на фабриках и в 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женщины массово включились в производство и технические профессии, заменяя мужчин, что разрушило традиционную модель семьи и стало основой для дальнейших социальных изменений.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социальных ролях и сознании
</a:t>
            </a:r>
            <a:pPr algn="ctr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женщин в обществе привело к переосмыслению их ролей, усилению борьбы за равноправие и формированию новых ожиданий от места женщины как в семье, так и в государстве.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перемены после войны: эмансипация и новые роли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танков изменило представления о ведении войны, позволив преодолевать траншеи и укрепления, что впоследствии повлияло на развитие боевой техники.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и воздействие на будущее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авиации открыло новые возможности для разведки и бомбардировок, став фундаментом для авиационной отрасли в мирное время.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химического оружия вызвало международные запреты и активный поиск средств защиты, отразившийся на гражданской и военной медицине.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радиосвязи обеспечило оперативное командование и коммуникацию, что быстро внедрилось в гражданскую сферу, улучшая транспорт и телекоммуникации.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Австро-Венгрия: конец многокультурной империи
</a:t>
            </a:r>
            <a:pPr algn="ctr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войне Австро-Венгрия распалась на несколько новых государств, включая Чехословакию и Югославию, что привело к изменению политической карты Центральной Европы.
</a:t>
            </a:r>
            <a:endParaRPr lang="en-US" sz="1107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Османской империи в Турецкую республику
</a:t>
            </a:r>
            <a:pPr algn="ctr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потеряла большую часть территории, что привело к провозглашению Турецкой республики под руководством Ататюрка, переориентировавшей страну на модернизацию и светскость.
</a:t>
            </a:r>
            <a:endParaRPr lang="en-US" sz="1054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независимых балтийских стран и Польши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развалинах Российской империи появились новые государства — Польша, Литва, Латвия и Эстония, что отражало стремление народов к самостоятельности и национальному возрождению.
</a:t>
            </a:r>
            <a:endParaRPr lang="en-US" sz="1158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империй и появление новых государств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деколонизации после Первой мировой войны
</a:t>
            </a:r>
            <a:endParaRPr lang="en-US" sz="293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независимость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Египет получил статус суверенного государства с ограниченной автономией, что стало важным этапом в деколонизационных процессах Ближнего Востока.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национальных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колониях усилились активисты и организации, выступавшие за права и самоопределение своих народов, что привело к политическим реформам.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политические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жители требовали равенства и участия в управлении, выступая за отмену дискриминации и установление справедливых законов под влиянием идеалов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революция и смена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в России произошёл перелом власти — свержение монархии и установление советской власти, что радикально изменило внутренний и международный порядок страны.
</a:t>
            </a:r>
            <a:endParaRPr lang="en-US" sz="1038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Германии и политическая нестабильность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в Германии вспыхнули вооружённые конфликты и революционные выступления, отразившиеся на формировании Веймарской республики и борьбе с радикальными силами.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волнения в Венгрии и Финляндии
</a:t>
            </a:r>
            <a:pPr algn="ctr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после войны произошли революции и гражданские конфликты, что способствовало формированию новых политических систем и усилению идеологических противостояний.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гражданские войны как последствия потрясений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пережившая ужасы фронта, почувствовала себя оторванной от довоенного общества, что породило термин «потерянное поколение» и глубокие духовные поиски.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«Потерянное поколение» и отражение войны в культуре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усилились мотивы разочарования и пессимизма, проявившиеся в экспрессионизме и дадаизме, которые отражали кризис традиционных ценностей и хаос послевоенного времени.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Литераторы, такие как Эрих Мария Ремарк и Эрнест Хемингуэй, описывали трагедии войны и её влияние на человеческую психику, что стало важным явлением мировой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Лиги Наций стало новаторским опытом коллективной безопасности, направленным на мирное разрешение конфликтов и предотвращение военных действий среди государств.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и новая система безопасности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организации включали посредничество в спорах, координацию помощи и контроль за выполнением международных соглашений, что заложило основу современного международного права.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оставил нерешённые территориальные споры, что создало почву для дальнейших конфликтов и недовольство среди проигравших стран.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влияние войны на мировой порядок
</a:t>
            </a:r>
            <a:endParaRPr lang="en-US" sz="2364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националистических движений привело к росту радикализма и усилению идеологического противостояния в межвоенный период.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вызванные войной, усугубили социальное недовольство и подорвали стабильность в ряде государств, включая Германию и Австрию.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мирных соглашений и нарушение баланса сил способствовали созданию предпосылок для начала Второй мировой войны через два десятилетия.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Первой мировой войны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изменила политическую карту, ускорила социально-экономические реформы и сформировала основы международного сотрудничества, последствия которых продолжают влиять на глобальный порядок и безопасность.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2026-05-11T01:19:33Z</dcterms:created>
  <dcterms:modified xsi:type="dcterms:W3CDTF">2026-05-11T01:19:33Z</dcterms:modified>
</cp:coreProperties>
</file>