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«Бобэоби пелись губы»: поэтика заумного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Эксперимент, где звук становится смыслом и ломает привычные границы поэзии.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художественного перелома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русская литература искала новые формы выразительности. Футуристы отвергали старые каноны и делали звук, ритм и слово самостоятельными художественными силами.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«Бобэоби пелись губы» стало ярким примером этой поэтики: в нём значение рождается не из сюжета, а из звучания, ритма и формы.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Велимир Хлебников и его место в русском авангарде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был одним из самых смелых новаторов русского футуризма: он не просто писал стихи, а проверял, насколько далеко может зайти поэтический язык.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словотворчество, внутренний звук слова и разрушение привычной связи между названием и предметом, чтобы открыть новые способы художественного мышления.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и зрительный эффект строки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которое слышится в самом слове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губных согласных и открытых гласных делает строку похожей на короткий вокальный этюд. При чтении возникает ощущение движения губ и рта, будто звук рождается прямо на глазах и одновременно на слух.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не нужно объяснять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«губы» сразу связывает абстрактное звучание с телесным образом. Необычные слоги не рассказывают историю, а создают визуально-слуховое впечатление, заставляя читателя воспринимать строку как художественный жест.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зауми в поэзии Хлебникова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у Хлебникова — это не случайный набор звуков, а особый тип речи, в котором смысл строится через интонацию, ритм и ассоциативное восприятие.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рассматривал заумь как путь к расширению языка, где звук получает собственную художественную ценность и становится самостоятельным носителем смысла.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поэзия не подчиняется обычной словарной логике: она вызывает эмоциональный отклик и предлагает читателю почувствовать слово до его объяснения.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здесь работают как музыкальный каркас текста и направляют восприятие читателя прежде, чем возникает попытка толкования.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губных согласных и открытых гласных усиливает распевность и подтверждает, что звучание важнее обычного словесного сообщения.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Велимира Хлебникова «Бобэоби пелись губы»; подсчёт повторов по тексту произведения.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звука и образа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Артикуляция как действие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Произнесение звуков почти совпадает с самим содержанием текста. Читатель ощущает, как работает речевой аппарат, и это превращает чтение в наблюдение за созданием поэзии.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источник образа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описывает картину со стороны, а само создаёт её. Слуховое впечатление запускает воображение и делает образ живым ещё до его осмысления.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телесный образ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Телесность здесь не случайна: она помогает показать, что поэтическое слово возникает из живого человеческого голоса. Так звук получает почти осязаемую форму.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как часть композиции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Губы, лицо и глаза в стихотворении становятся не бытовыми деталями, а элементами художественной конструкции. Через них показано движение речи и её рождение.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в заумном стихотворении
</a:t>
            </a:r>
            <a:endParaRPr lang="en-US" sz="2478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восприятия текста: от звуковой формы к открытому смыслу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программа обновления языка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относились к слову как к материалу, который можно перестраивать, разбирать и соединять заново, не подчиняясь привычным правилам литературной нормы.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особенно последовательно искал «самовитое слово» — такое, которое ценится не только за значение, но и за собственную звуковую энергию.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отказывается от автоматической, привычной речи и заставляет читателя воспринимать язык не как готовый инструмент, а как область открытия.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эксперименты Хлебникова важны не только для истории футуризма, но и для понимания того, как литература меняет сам способ мышления.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624" y="1931425"/>
            <a:ext cx="4129052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текста и их эстетический эффект.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единстве звука, образа и ритма: именно форма здесь производит смысл, а не наоборот.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 литературоведческий анализ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Телесность и звук в образе губ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губы названы не просто частью лица, а началом звучащего слова. Через этот образ Хлебников показывает, как речь рождается из телесного движения и становится поэзией.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как источник речи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губ соединяет физиологию, музыку и словесное искусство. Благодаря ему звук воспринимается не отвлечённо, а как видимое и почти осязаемое событие, возникающее на границе тела и языка.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как художественный образ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 и интонация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звуковые фрагменты создают ощущение непрерывного движения, словно речь сама себя проговаривает и разворачивает в музыкальную миниатюру без обычного сюжета.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здесь работают как композиционный каркас: они удерживают текст от распада и придают ему ритм, близкий к считалке, песне или заклинанию.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важнее логического сообщения, поэтому читатель воспринимает не объяснение, а последовательность звучаний, в которой смысл возникает постепенно и открыто.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 заумная поэзия: 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точный подсчёт, а преобладание художественных принципов в разных моделях поэзии.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Хлебникова смысл смещается от повествования к восприятию формы, поэтому именно звук и ассоциации становятся главными носителями значения.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стихотворения «Бобэоби пелись губы»
</a:t>
            </a:r>
            <a:endParaRPr lang="en-US" sz="10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здесь задумана специально: авангардный текст учит воспринимать форму как часть смысла и показывает, что понимание может рождаться постепенно.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кажется трудным для понимания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получает привычного сюжета или прямого объяснения, поэтому сначала сталкивается с ощущением неопределённости и ищет опору не в смысле, а в звучании.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требует активного чтения: нужно услышать повторы, заметить ритм и связать их с телесными образами, а не ждать обычного повествования.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20675" y="3337555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связано с другими опытами Хлебникова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«Заклятие смехом»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Хлебников также разрушает привычную речь и показывает, что звук способен передавать эмоциональную энергию без обычного повествования.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словотворчество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поиск новых слов и форм помогает поэту проверить, где заканчивается значение и начинается самостоятельная жизнь звучания.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«Зангези»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экспериментальное произведение расширяет границы языка, соединяя разные речевые регистры, образы и способы художественного мышления.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Лаконичный опыт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«Бобэоби пелись губы» особенно ясно показывает этот метод: в нескольких звуковых формах сосредоточен весь принцип заумной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приходит к пониманию текста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восприятия авангардного стихотворения на уроке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литературы XX века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Хлебникова стал одним из первых ярких примеров того, что поэзия может строиться на звуке, ритме и визуальном впечатлении, а не только на сюжете и рифме.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XX века это был важный поворот: авангард доказал, что смысл может рождаться из формы, а не только из привычной логики высказывания.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поиски предвосхитили звуковую поэзию, визуальные эксперименты и конкретизм, где слово воспринимается как самостоятельный художественный объект.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литературоведческие термины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понятия помогают точнее описать художественный эксперимент Хлебникова.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показывают, что стихотворение следует читать как звуковой и образный эксперимент, а не как обычное сообщение.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определения; анализ стихотворения В. Хлебникова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стихотворения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— рождение нового поэтического языка, в котором звук, движение речи и телесный образ образуют единое художественное пространство.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показывает, что поэзия может существовать на границе между смыслом и чистой звуковой формой, не сводясь ни к одному из них.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заключается в утверждении ценности слова не только как носителя значения, но и как самостоятельного звучащего объекта с собственной силой.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воспринимается как эксперимент над самим устройством поэтической речи и над тем, как возникает художественный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Эксперимент, который изменил поэзию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«Бобэоби пелись губы» показало, что звук может не только сопровождать смысл, но и создавать его. Хлебников расширил границы поэтического языка и изменил само представление о стихотворении.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2026-05-23T17:02:25Z</dcterms:created>
  <dcterms:modified xsi:type="dcterms:W3CDTF">2026-05-23T17:02:25Z</dcterms:modified>
</cp:coreProperties>
</file>