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5: Animal life — animals in English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животных, их признаки и простые фразы на английском.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тему animals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животных встречаются в текстах, диалогах и заданиях чаще многих других. Эта тема помогает говорить о внешности, местах обитания и действиях, повторяя can, have got, цвета и прилагательные.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6238" y="1979566"/>
            <a:ext cx="270716" cy="24063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79566"/>
            <a:ext cx="270716" cy="24063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1802" y="1979566"/>
            <a:ext cx="270716" cy="24063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удобно делится на pets, farm animals и wild animals. Такое распределение помогает быстрее запоминать слова и сравнивать животных по месту жизни, внешности и поведению.
</a:t>
            </a:r>
            <a:endParaRPr lang="en-US" sz="1063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ферма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house, cage, zoo и farm показывают, где живёт животное. Рядом с ними часто употребляются cat, dog, cow, sheep, horse и chicken в простых описаниях.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животных, связанных с водой и небом, важны слова sea, river, sky, wing, fin, feathers и beak. Они помогают описывать fish, bird, dolphin, shark и eagle.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tail, paws, claws, fur и feathers часто встречаются в описаниях внешности. С их помощью учащиеся строят точные предложения и различают похожих животных.
</a:t>
            </a:r>
            <a:endParaRPr lang="en-US" sz="1063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разделе активно используются cat, dog, rabbit, lion, tiger, elephant, frog, bear, monkey, owl и snake. Эти слова образуют основу устной речи по теме Animal life.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Animal life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4590" y="1835776"/>
            <a:ext cx="322417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их признаки в английском языке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животное описывают через место, части тела и 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строятся по одной модели: место, части тела и действие помогают быстро составить предложение о животном.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Unit 5 Animal life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441" y="3389615"/>
            <a:ext cx="4174164" cy="1610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Домашние, дикие и фермерские животные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живут рядом с человеком и часто знакомы детям по повседневной жизни. К этой группе относятся cat, dog, hamster и rabbit, которых легко описывать через внешний вид и привычки.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живут в природе и обычно описываются как сильные, быстрые или опасные. Среди них lion, tiger, bear, wolf и fox, поэтому тема хорошо подходит для сравнения признаков.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38571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Фермерские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Фермерские животные связаны с хозяйством и помогают говорить о жизни на ферме. Здесь встречаются cow, sheep, horse, pig и chicken — слова, которые удобно использовать в коротких учебных фразах.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слова по теме 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речи и упражнениях используются самые знакомые детям названия животных, особенно из домашней и дикой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лексики сосредоточена в нескольких крупных группах, поэтому их стоит выучить в первую очередь.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группировка лексики по теме Animal life
</a:t>
            </a:r>
            <a:endParaRPr lang="en-US" sz="9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простое предложение о животном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перейти от названия животного к короткому описанию.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животное умеет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can используют, когда говорят о способностях животного. В учебных фразах часто встречаются can run, can fly, can swim, can jump и can climb, потому что они легко запоминаются.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животное не умеет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can't помогает показать невозможное действие и сделать описание точнее. Например, a fish can't walk, a snake can't fly, а bird can't swim like a fish.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возможностях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строятся очень просто: Can it swim? Can they run? Такая модель удобна для устной речи, потому что отвечает коротко и не требует сложной грамматики.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хорошо подходит для парной работы и коротких диалогов. Учащиеся называют животное, задают вопрос и отвечают с can или can't, закрепляя лексику и структуру предложения.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can / can't в теме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567" y="2832625"/>
            <a:ext cx="2248066" cy="170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 небе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птицы заметны wings, beak и feathers, поэтому её легко узнать на картинке. Эти слова помогают описывать не только внешний вид, но и то, как птица летает и двигается в воздухе.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рыбы обычно есть fins, scales и body, приспособленные к жизни в воде. Такое описание удобно для коротких текстов, где важно быстро назвать части тела и объяснить, как животное движется.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Млекопитающее рядом с 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cat, dog или bear часто называют head, legs, paws, tail, fur и eyes. Эти слова помогают сравнивать животных между собой и составлять простые, но точные предложения о внешности.
</a:t>
            </a:r>
            <a:endParaRPr lang="en-US" sz="93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животных на 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370" y="1835776"/>
            <a:ext cx="4771781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животных по признакам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сопоставлять внешние признаки, количество ног и движения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тела и способ движения быстро показывают, к какой группе относится животное и как его описать по-английски.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Unit 5 Animal life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1301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21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1537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1850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2354" y="2105694"/>
            <a:ext cx="517045" cy="41363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сила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fast, slow, strong и weak позволяют сравнивать животных по возможностям и внешнему виду. Такие слова делают ответ точнее и помогают строить короткие, понятные предложения.
</a:t>
            </a:r>
            <a:endParaRPr lang="en-US" sz="1193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small, tall и short помогают быстро описать животное без сложных конструкций. Они удобно стоят после to be и показывают, насколько крупным или компактным выглядит animal.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friendly, dangerous, noisy и quiet описывают не только внешний вид, но и впечатление от животного. С их помощью ученик может показать отношение к питомцу или дикому зверю.
</a:t>
            </a:r>
            <a:endParaRPr lang="en-US" sz="1157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 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beautiful и funny расширяют описание и делают речь выразительнее. Они особенно полезны в заданиях, где нужно не просто назвать животное, а кратко охарактеризовать его.
</a:t>
            </a:r>
            <a:endParaRPr lang="en-US" sz="117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такие прилагательные чаще всего используются в модели It is… The elephant is big. The rabbit is small. This structure is easy to remember and применять в устной речи.
</a:t>
            </a:r>
            <a:endParaRPr lang="en-US" sz="1173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разные животные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одно животное может иметь несколько типичных действий, а один глагол часто связывается сразу с несколькими видами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наглядные действия — run, swim и jump: они чаще встречаются в примерах и легче всего переходят в короткие ответы и описания.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раздела Unit 5 Animal life, 2025
</a:t>
            </a:r>
            <a:endParaRPr lang="en-US" sz="9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диалог о животном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типовых вопросах и коротких ответах уровня 5 класса.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описание внешности животных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400" y="17407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описаниях животных встречаются black, white, brown и grey. Эти слова помогают быстро назвать внешний вид и составить простое предложение без лишних деталей.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33400" y="23188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orange, yellow, red и green добавляют точность и делают описание заметнее. Они особенно полезны, когда нужно отличить одно животное от другого по внешнему признаку.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3400" y="28969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на шерсти или коже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spotted и striped помогают описывать не только цвет, но и рисунок. Такие слова часто используют для тигра, панды или других животных с характерным окрасом.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3400" y="3475086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+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цвета с формой, размером или узором делает речь более полной. Например, можно сказать a black and white panda или a striped tiger и сразу представить животное.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33400" y="405318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добавляет цвет к уже знакомой модели It is… ответ становится богаче и понятнее. Это помогает в устных ответах, подписи к картинке и коротких текстах.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238" y="1842050"/>
            <a:ext cx="2247923" cy="173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638" y="1842050"/>
            <a:ext cx="2247923" cy="173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которая нашла выход
</a:t>
            </a:r>
            <a:pPr algn="l" indent="0" marL="0">
              <a:lnSpc>
                <a:spcPct val="100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жила clever fox. Она быстро замечала дорогу и легко обходила ловушки. Другие звери уважали её за смекалку, а в учебном тексте она помогает описать не только animal, но и его character.
</a:t>
            </a:r>
            <a:endParaRPr lang="en-US" sz="98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Лев, который не боялся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brave lion вышел на маленькую сцену в школьной сказке и громко поприветствовал всех. Он был strong, calm and kind, поэтому дети запомнили его как героя, который умеет вести себя уверенно и дружелюбно.
</a:t>
            </a:r>
            <a:endParaRPr lang="en-US" sz="99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Кот, который мечтал спать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sleepy cat usually stayed on the warm window sill and watched the garden. Но в комиксе он неожиданно became curious, jumped down and followed a tiny bird, so the story looked funny and alive.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 про 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животные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животные могут встречаться в разных текстах, но место обитания помогает выбрать правильный глагол и точное слово для 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теме используются forest и sea: именно они лучше всего связывают название животного с его средой и поведением.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раздела Unit 5 Animal life, 2025
</a:t>
            </a:r>
            <a:endParaRPr lang="en-US" sz="9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10257"/>
            <a:ext cx="342803" cy="30471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животного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обычно начинается с короткого представления: This is a dolphin. Такая фраза сразу задаёт тему и помогает слушателю понять, о ком дальше будет идти речь.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 называет признаки животного: It is grey and big. В этом месте удобно использовать прилагательные и слова о цвете, чтобы описание стало точнее и нагляднее.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сказать, что животное умеет делать: It can swim very well. Такое предложение строится просто и показывает связь между видом животного и его действием.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обычно указывают habitat: It lives in the sea. Эта часть завершает мини-текст и помогает собрать описание в логичную, завершённую мысль.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Мини-текст о животном: образец структуры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темы Animal life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строить ответы, описания и короткие сообщения о животных на 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покрывают основные темы раздела: внешний вид, действия, место жизни и общий признак. Их можно комбинировать в одном коротком ответе.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 Animal life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по разделу Unit 5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 слово и 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соединяет название животного или части тела с изображением. Такое задание проверяет узнавание лексики и помогает быстро вспомнить правильное написание слова.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слов нужно найти то, которое не подходит по теме или по признаку. Это задание развивает внимательность и учит группировать лексику по смыслу.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правильный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97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выбрать can или can't, is или are, has got или have got. Формат проверяет не только словарь, но и умение замечать простые грамматические различия.
</a:t>
            </a:r>
            <a:endParaRPr lang="en-US" sz="1172" dirty="0"/>
          </a:p>
        </p:txBody>
      </p:sp>
      <p:sp>
        <p:nvSpPr>
          <p:cNvPr id="14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Мини-описание животного
</a:t>
            </a:r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часто предлагают написать 3–4 предложения о животном. Обычно нужно назвать его, описать внешний вид, сказать, что оно умеет, и указать место жизни.
</a:t>
            </a:r>
            <a:endParaRPr lang="en-US" sz="1118" dirty="0"/>
          </a:p>
        </p:txBody>
      </p:sp>
      <p:sp>
        <p:nvSpPr>
          <p:cNvPr id="15" name="Text 6"/>
          <p:cNvSpPr txBox="1"/>
          <p:nvPr/>
        </p:nvSpPr>
        <p:spPr>
          <a:xfrm>
            <a:off x="6372824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к рисунку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составляет короткую подпись к картинке или дописывает пропущенное слово. Здесь важны точность, правильный порядок слов и умение использовать знакомую модель предложения.
</a:t>
            </a:r>
            <a:endParaRPr lang="en-US" sz="10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 life: что уже умеет ученик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ученики учатся называть животных, описывать их внешность, среду обитания и возможности, а затем собирать всё в короткие и понятные английские предложения.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2026-05-30T11:40:29Z</dcterms:created>
  <dcterms:modified xsi:type="dcterms:W3CDTF">2026-05-30T11:40:29Z</dcterms:modified>
</cp:coreProperties>
</file>