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холмы: основные понятия и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формы рельефа — равнины и холмы, их роль в природе и жизни человека.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равнины и холмы?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холмы — крупнейшие формы земной поверхности после гор. Они возникают благодаря тектонике, ветру, воде и ледникам. Равнины покрывают большинство суши, а холмы характерны для Центральной России и её южных районов.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Равнины: особенности и классификация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— территория с плавным рельефом и уклонами до 5°. Она может быть низменной, возвышенной или плато, в зависимости от высоты над уровнем моря.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равнин и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Низменные равнины расположены ниже 200 м, возвышенные — 200–500 м, а плато — выше 500 м. Среди известных равнин — Восточно-Европейская и Западно-Сибирская равнины.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холмов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— округлые возвышенности высотой от 10 до 200 метров. Они часто встречаются одиночно или группами, покрыты разнообразными почвами: от глинистых до каменистых. Склоны холмов обычно мягкие и плавно переходят в равнину.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холмы России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Куликовские холмы и Валдайская возвышенность, где меняются ландшафты, что создаёт уникальный природный и культурный облик территории.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Холмы: формы и характеристики
</a:t>
            </a:r>
            <a:endParaRPr lang="en-US" sz="5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1486849"/>
            <a:ext cx="10121400" cy="715940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равнин и холмов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классификацию равнин и холмов с примерами и характерными признаками.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равнин и холмов связано с разными природными процессами и условиями формирования.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энциклопедии, 2023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равнин и холмов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характеризуются плоской или слегка волнистой поверхностью и низкими углами наклона, что удобно для сельского хозяйства и строительства.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чаще встречаются луга и степи, а на холмах — леса и кустарники, что повышает биологическое разнообразие.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имеют выраженные подъёмы и склоны, что затрудняет работу техники и земледелие, но создаёт разнообразный ландшафт.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легче освоить, а холмы часто выступают природными границами и создают специфический микроклимат в регионах.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 — самая обширная равнина в Европе площадью около 4 млн км², с мягким рельефом и богатыми почвами для сельского хозяйства.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— одна из крупнейших в мире, ключевая область для нефтегазовой добычи и аграрного развития России благодаря обширным равнинам и малым перепадам высот.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равнины России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Холмистые районы России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Валдайская возвышенность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живописная территория с холмами, лесами и множеством озёр. Ландшафт разнообразен и играет важную роль в поддержании экологического баланса региона.
</a:t>
            </a:r>
            <a:endParaRPr lang="en-US" sz="2086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Смоленско-Московская возвышенность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2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славится чередованием холмов и оврагов, что формирует сложный рельеф и богатую растительность, важную для местной флоры и фауны.
</a:t>
            </a:r>
            <a:endParaRPr lang="en-US" sz="2015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Среднерусская возвышенность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Холмистый регион с разнообразной землей, где расположены сельскохозяйственные угодья и природные памятники, отражающие природные процессы формообразования.
</a:t>
            </a:r>
            <a:endParaRPr lang="en-US" sz="2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европейской части России покрыта равнинами, а холмы сосредоточены в центральных и южных областях.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территории доминируют по площади, обеспечивая важные условия для хозяйственной деятельности и людей.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равнин и холмов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России, 2023
</a:t>
            </a:r>
            <a:endParaRPr lang="en-US" sz="14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равнин для сельского хозяйства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с ровной поверхностью позволяют эффективно использовать сельхозтехнику и обеспечивают плодородные почвы для выращивания зерновых.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культуры — пшеница, кукуруза, картофель и сахарная свёкла — успешно растут благодаря удобному рельефу и климатическим условиям.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сельскохозяйственные регионы, как Центральная Чернозёмная зона и Поволжье, расположены на равнинах с благоприятным климатом.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Брянской и Смоленской областях холмистая местность используется для размещения пастбищ, обеспечивая хорошие условия для разведения крупного и мелкого рогатого скота.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холмах Кавказа широко развивается террасное земледелие, позволяющее эффективно использовать склоны для выращивания различных культур на ступенчатых участках.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 холмов подходят для садоводства и выращивания винограда, что особенно ценится в южных регионах России с мягким климатом.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Холмистые территории часто применяются для выпаса скота, так как имеют естественные пастбища с разнообразной травянистой растительностью, полезной для животных.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и сельское хозяйство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развитие инфраструктуры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поверхность равнин облегчает строительство дорог, железных магистралей и аэропортов, что снижает затраты на прокладку коммуникаций.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крупные города России расположены на равнинах благодаря удобству организации городской инфраструктуры и развитию транспортных узлов.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равнинной территории проще проводить инженерные коммуникации и возводить здания с использованием современных технологий, что способствует развитию регионов.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холмов в культуре и охране природы
</a:t>
            </a:r>
            <a:endParaRPr lang="en-US" sz="4922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крепости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средневековых крепостей возводились на холмах, чтобы использовать превосходство высот для обороны, как, например, в Смоленске и Суздале.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историческая значимость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стали объектами туризма из-за богатства культурного наследия и уникальных природных ландшафтов, привлекающих путешественников.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монастыри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Подобно крепостям, монастыри часто располагались на холмах, что обеспечивало уединение и защиту, а также создавали особый микроклимат вокруг.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холмистые территории объявлены охраняемыми зонами, где сохраняются редкие экосистемы и памятники истории, например, Валдайский национальный парк.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203" y="1930800"/>
            <a:ext cx="4037045" cy="4218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4853" y="1930800"/>
            <a:ext cx="4037045" cy="4218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5503" y="1930900"/>
            <a:ext cx="4037045" cy="421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03533" y="1930900"/>
            <a:ext cx="3971134" cy="4218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27425" y="6259275"/>
            <a:ext cx="38628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низменность — зелёное сердце Южной Америки
</a:t>
            </a:r>
            <a:endParaRPr lang="en-US" sz="2376" dirty="0"/>
          </a:p>
        </p:txBody>
      </p:sp>
      <p:sp>
        <p:nvSpPr>
          <p:cNvPr id="10" name="Text 2"/>
          <p:cNvSpPr txBox="1"/>
          <p:nvPr/>
        </p:nvSpPr>
        <p:spPr>
          <a:xfrm>
            <a:off x="627425" y="7339171"/>
            <a:ext cx="38628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низменность — крупнейшая тропическая равнина, покрытая густыми лесами. Она играет ключевую роль в мировой климатической системе и является домом для тысяч видов животных и растений.
</a:t>
            </a:r>
            <a:endParaRPr lang="en-US" sz="1931" dirty="0"/>
          </a:p>
        </p:txBody>
      </p:sp>
      <p:sp>
        <p:nvSpPr>
          <p:cNvPr id="11" name="Text 3"/>
          <p:cNvSpPr txBox="1"/>
          <p:nvPr/>
        </p:nvSpPr>
        <p:spPr>
          <a:xfrm>
            <a:off x="5004050" y="6259275"/>
            <a:ext cx="39030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равнина — колыбель цивилизации
</a:t>
            </a:r>
            <a:endParaRPr lang="en-US" sz="2376" dirty="0"/>
          </a:p>
        </p:txBody>
      </p:sp>
      <p:sp>
        <p:nvSpPr>
          <p:cNvPr id="12" name="Text 4"/>
          <p:cNvSpPr txBox="1"/>
          <p:nvPr/>
        </p:nvSpPr>
        <p:spPr>
          <a:xfrm>
            <a:off x="5004050" y="7339173"/>
            <a:ext cx="39030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обширная равнина является основой сельского хозяйства Китая, с богатой историей и плотным населением. Здесь расположены важные аграрные регионы и крупные города.
</a:t>
            </a:r>
            <a:endParaRPr lang="en-US" sz="2065" dirty="0"/>
          </a:p>
        </p:txBody>
      </p:sp>
      <p:sp>
        <p:nvSpPr>
          <p:cNvPr id="13" name="Text 5"/>
          <p:cNvSpPr txBox="1"/>
          <p:nvPr/>
        </p:nvSpPr>
        <p:spPr>
          <a:xfrm>
            <a:off x="9352375" y="6259275"/>
            <a:ext cx="39282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Равнины США — центр сельского хозяйства
</a:t>
            </a:r>
            <a:endParaRPr lang="en-US" sz="2376" dirty="0"/>
          </a:p>
        </p:txBody>
      </p:sp>
      <p:sp>
        <p:nvSpPr>
          <p:cNvPr id="14" name="Text 6"/>
          <p:cNvSpPr txBox="1"/>
          <p:nvPr/>
        </p:nvSpPr>
        <p:spPr>
          <a:xfrm>
            <a:off x="9352375" y="7339173"/>
            <a:ext cx="39282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открытые пространства Великих равнин подходят для массового выращивания зерновых культур и скотоводства, формируя основу аграрной американской экономики.
</a:t>
            </a:r>
            <a:endParaRPr lang="en-US" sz="2205" dirty="0"/>
          </a:p>
        </p:txBody>
      </p:sp>
      <p:sp>
        <p:nvSpPr>
          <p:cNvPr id="15" name="Text 7"/>
          <p:cNvSpPr txBox="1"/>
          <p:nvPr/>
        </p:nvSpPr>
        <p:spPr>
          <a:xfrm>
            <a:off x="13701900" y="6259275"/>
            <a:ext cx="39747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Чешские и Английские холмы — живописные ландшафты Европы
</a:t>
            </a:r>
            <a:endParaRPr lang="en-US" sz="2376" dirty="0"/>
          </a:p>
        </p:txBody>
      </p:sp>
      <p:sp>
        <p:nvSpPr>
          <p:cNvPr id="16" name="Text 8"/>
          <p:cNvSpPr txBox="1"/>
          <p:nvPr/>
        </p:nvSpPr>
        <p:spPr>
          <a:xfrm>
            <a:off x="13701900" y="7339171"/>
            <a:ext cx="39747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Холмистые районы Чехии и Англии известны своей красотой, историческими замками и мягкими ландшафтами, которые играют важную роль в культуре и туризме регионов.
</a:t>
            </a:r>
            <a:endParaRPr lang="en-US" sz="2208" dirty="0"/>
          </a:p>
        </p:txBody>
      </p:sp>
      <p:sp>
        <p:nvSpPr>
          <p:cNvPr id="17" name="Text 9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равнины и холмы мира
</a:t>
            </a:r>
            <a:endParaRPr lang="en-US" sz="5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территории часто образуют широкие речные поймы, создавая плодородные земли благодаря осадочным процессам и регулярным половодьям.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равнин и холмов с речными системами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холмистой местности реки обладают извилистыми руслами, часто образуют узкие глубокие долины, что влияет на гидрологию и ландшафтный облик.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крупные реки, например Волга и Обь, протекают преимущественно по равнинам, обеспечивая транспорт и водные ресурсы для регионов.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75" y="2118335"/>
            <a:ext cx="7900200" cy="53928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5" y="2083614"/>
            <a:ext cx="7900200" cy="54236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равнин и холмов: растения и животные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1101270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равнин
</a:t>
            </a:r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доминируют луговые травы, ковыль и различные злаки, которые создают основу пастбищной экосистемы. Эти растения поддерживают популяции грызунов и птиц.
</a:t>
            </a:r>
            <a:endParaRPr lang="en-US" sz="2477" dirty="0"/>
          </a:p>
        </p:txBody>
      </p:sp>
      <p:sp>
        <p:nvSpPr>
          <p:cNvPr id="8" name="Text 3"/>
          <p:cNvSpPr txBox="1"/>
          <p:nvPr/>
        </p:nvSpPr>
        <p:spPr>
          <a:xfrm>
            <a:off x="9286625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холмов
</a:t>
            </a:r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покрыты смешанными лесами с дубами и берёзами, где обитают лоси, зайцы, кабаны и лисы. Этот ландшафт более разнообразен и экологически устойчив.
</a:t>
            </a:r>
            <a:endParaRPr lang="en-US" sz="24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81" y="3234319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охрана ландшафтов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 на равнинах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земледелие и выжигание травы приводят к истощению почв и эрозии, что требует рекультивационных мероприятий и устойчивых методов землепользования.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на холмах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холмистых территорий от леса под сельское хозяйство вызывает оползни и утрату биологических видов, создавая угрозу экосистемам.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ландшафтов осуществляется через национальные парки и заповедники, например, Валдайский парк, которые способствуют восстановлению природных процессов и сохранению биоразнообразия.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 равнинах и холмах: примеры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Киев и Саратов расположены на равнинах, что обеспечило быстрый рост и развитие транспортной инфраструктуры этих мегаполисов.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расположения городов влияет на архитектуру, развитие дорог и исторические события, формируя уникальный облик каждой территории.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холмах возникли исторические города, такие как Суздаль, Эдинбург и Хайдельберг, использовавшие рельеф для обороны и культурного значения.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60% поверхности суши составляют равнины, делая их ключевыми для сельского хозяйства, строительства и экологии. Их изучение позволяет предвидеть возможные природные риски и оптимизировать хозяйственную деятельность.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
</a:t>
            </a:r>
            <a:pPr algn="ctr" indent="0" marL="0">
              <a:lnSpc>
                <a:spcPct val="100000"/>
              </a:lnSpc>
              <a:buNone/>
            </a:pPr>
            <a:r>
              <a:rPr lang="en-US" sz="1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3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 занимает равнинный ландшафт, что подчеркивает важность понимания их особенностей для эффективного землепользования и планирования.
</a:t>
            </a:r>
            <a:endParaRPr lang="en-US" sz="8244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исследования, Институт Земли, 2023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холмы: фундамент жизни 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холмы формируют разнообразие природных и культурных ландшафтов, обеспечивая устойчивость экосистем и условия для развития общества. Их сохранение важно для будущих поколений и гармонии с природой.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2026-05-10T22:44:52Z</dcterms:created>
  <dcterms:modified xsi:type="dcterms:W3CDTF">2026-05-10T22:44:52Z</dcterms:modified>
</cp:coreProperties>
</file>