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систем линейных уравнений методом сложения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одну переменную и находим оба неизвестных точно.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метод сложения помогает решать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удобен, когда коэффициенты при одной переменной уже противоположны или легко приводятся к таким. Он переводит систему к одному уравнению и дает точный ответ без подбора.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обычно ищут в системе из двух уравнений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двух неизвестных важно найти одну пару чисел, которая подходит обоим уравнениям сразу, а не только одному из них.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 школьному курсу алгебры, 7 класс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чем состоит метод сложения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способа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два уравнения с одними и теми же неизвестными. Затем подбирают преобразование так, чтобы при сложении одна переменная исчезла, а другая осталась.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коэффициентов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коэффициенты при выбранной переменной не совпадают по модулю, одно или оба уравнения умножают на числа. Так получают противоположные значения и готовят систему к сложению.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одного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сложения остаётся уравнение только с одной переменной. Его решают обычным способом и находят первое неизвестное быстро и без перебора вариантов.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второго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Найденное значение подставляют в одно из исходных уравнений. Так вычисляют вторую переменную и затем проверяют, что полученная пара подходит всей системе.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метода сложения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системы двух линейных уравнений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Пример, где коэффициенты уже противоположны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уравнениях 2x+3y=13 и 4x-3y=5 коэффициенты при y равны по модулю, но имеют разные знаки. Это сразу позволяет исключить y сложением.
</a:t>
            </a:r>
            <a:endParaRPr lang="en-US" sz="1281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y исчезает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3y и -3y получается ноль. Поэтому система быстро превращается в одно уравнение с переменной x, без дополнительных преобразований.
</a:t>
            </a:r>
            <a:endParaRPr lang="en-US" sz="1270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показывает главный принцип метода: сначала ищут переменную, которую проще убрать. Если знак и модуль коэффициентов подходят, решение становится короче.
</a:t>
            </a:r>
            <a:endParaRPr lang="en-US" sz="1140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6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уравнений на доске помогает увидеть одинаковые по модулю коэффициенты и не ошибиться при выборе переменной для исключения.
</a:t>
            </a:r>
            <a:endParaRPr lang="en-US" sz="122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Покажем, как метод сложения работает на конкретной системе и как из двух уравнений получается точный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исчезает одна переменная, затем вторая находится подстановкой. Ответ получается точным и легко проверяется в обоих уравнениях.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составлен по системе 2x+3y=13 и 4x-3y=5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 на примере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350" y="1027075"/>
            <a:ext cx="2058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350" y="1046035"/>
            <a:ext cx="246600" cy="197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54350" y="3068825"/>
            <a:ext cx="2352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8250" y="3025325"/>
            <a:ext cx="1764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коэффициенты нужно подбирать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переменной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какую переменную проще убрать. Обычно выбирают ту, у которой коэффициенты легче привести к одинаковым по модулю значениям.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умножать каждое слагаемое в левой части и число справа на один и тот же множитель. Тогда система остается равносильной исходной.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уравнений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коэффициенты разные, одно или оба уравнения умножают на подходящие числа. После этого можно сложить их и избавиться от переменной.
</a:t>
            </a:r>
            <a:endParaRPr lang="en-US" sz="1286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чаще всего используют числа 2, 3, 4 и другие небольшие множители. Так подготовка к сложению проходит быстрее и без лишних вычислений.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сложение убирает одну переменную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работает не только из-за самой операции сложения, но и благодаря точной подготовке коэффициентов. Ошибка в знаке ломает весь ход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подобраны коэффициенты и знаки, тем быстрее система сводится к одному уравнению. Небрежность приводит к неверному ответу.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принцип равносильных преобразований уравнений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умножения уравнений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уравнения умножить на одно и то же число, его решения не меняются. Это позволяет преобразовывать систему без потери правильных ответов.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подготовить сложение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коэффициенты не подходят для немедленного сложения, уравнение умножают на нужный множитель. Так получают противоположные числа при выбранной переменной.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умножать всё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преобразовании важно не забыть ни один член: каждое слагаемое слева и число справа должны быть умножены одинаково. Иначе уравнение станет неверным.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уравнения x+y=8 можно получить 2x+2y=16. Оба выражения описывают одну и ту же зависимость, но второе удобнее для дальнейших действий.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подготовкой коэффициентов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Уравнение, которое легко подготовить
</a:t>
            </a:r>
            <a:pPr algn="ctr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системе 2x+y=11 и 3x−2y=4 первое уравнение удобно преобразовать. Если умножить его на 2, получится 4x+2y=22, и коэффициенты при y станут противоположными. После этого сложение сразу убирает одну переменную.
</a:t>
            </a:r>
            <a:endParaRPr lang="en-US" sz="1293" dirty="0"/>
          </a:p>
        </p:txBody>
      </p:sp>
      <p:sp>
        <p:nvSpPr>
          <p:cNvPr id="8" name="Text 2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к новому виду
</a:t>
            </a:r>
            <a:pPr algn="ctr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можно показать переход от исходного уравнения к преобразованному. Такая запись помогает увидеть, что умножение служит только подготовкой к сложению, а не отдельным шагом ради изменения ответа. Далее остается одно уравнение с x.
</a:t>
            </a:r>
            <a:endParaRPr lang="en-US" sz="1318" dirty="0"/>
          </a:p>
        </p:txBody>
      </p:sp>
      <p:sp>
        <p:nvSpPr>
          <p:cNvPr id="9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604141"/>
            <a:ext cx="4336500" cy="1715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и трудные случаи при решении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вид коэффициентов влияет на число действий, но не меняет сам принцип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коэффициенты к противоположным значениям, тем короче путь к ответу. Но даже при больших числах алгоритм остается тем же.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решения систем линейных уравнений методом сложения.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проверка ответа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83175" y="946958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x и y их подставляют в первое и второе уравнение. Это помогает убедиться, что найденная пара действительно подходит всей системе, а не только одному выражению.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83175" y="2275331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равенств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подстановки левая и правая части совпадают в обоих уравнениях, решение верно. При дробях и отрицательных числах такая проверка особенно полезна, потому что ошибки здесь встречаются чаще.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83175" y="3603706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текстовых задачах важно еще и понять, разумен ли ответ по условию. Иногда арифметически верная пара чисел не подходит по смыслу задачи, поэтому проверка защищает от неверного вывода.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методе сложения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48225" y="1037175"/>
            <a:ext cx="2348100" cy="18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Сбившийся знак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или вычитании легко перепутать плюс и минус. Одна такая ошибка меняет все уравнение и приводит к неправильному ответу, даже если остальные действия выполнены верно.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596100" y="1037175"/>
            <a:ext cx="2348100" cy="18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слагаемые умножены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уравнение приводят к нужным коэффициентам, нужно умножать каждое слагаемое. Если изменить только часть записи, новое уравнение перестанет быть равносильным исходному.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443975" y="1037175"/>
            <a:ext cx="2348100" cy="18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противоположных чисел получают одинаковые или неравные коэффициенты. Тогда при сложении переменная не исчезает, и задача не сводится к одному уравнению.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48225" y="2947850"/>
            <a:ext cx="2348100" cy="18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второй переменной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первой переменной важно аккуратно подставить ее обратно и найти вторую. Если этот шаг пропустить, решение останется незавершенным и проверить его будет невозможно.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96100" y="2947850"/>
            <a:ext cx="2348100" cy="18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аккуратный расчет может содержать мелкую ошибку. Проверка обоих уравнений помогает вовремя ее заметить и убедиться, что ответ действительно подходит системе.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удается уничтожить сложением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системах чаще всего выбирают x или y: обычно они встречаются в двух уравнениях и быстро приводятся к нужным коэффициентам.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цель метода — убрать одну переменную любым удобным способом. На практике чаще всего исключают x или y, а редкие случаи встречаются значительно реже.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по теме систем линейных уравнений.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метода в жизненных задачах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 магазине
</a:t>
            </a:r>
            <a:pPr algn="l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найти цену двух товаров, если известны суммы покупок и количество предметов. Такие задачи часто встречаются в школьных учебниках и хорошо показывают смысл двух неизвестных.
</a:t>
            </a:r>
            <a:endParaRPr lang="en-US" sz="1128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годы
</a:t>
            </a:r>
            <a:pPr algn="l" indent="0" marL="0">
              <a:lnSpc>
                <a:spcPct val="100000"/>
              </a:lnSpc>
              <a:buNone/>
            </a:pPr>
            <a:r>
              <a:rPr lang="en-US" sz="5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его помощью находят возраст двух людей, когда даны разности и суммы лет. Здесь удобно составить уравнения, а затем быстро получить точные значения без подбора.
</a:t>
            </a:r>
            <a:endParaRPr lang="en-US" sz="1159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расстояние и скорость метод позволяет связать путь, время и скорость в двух уравнениях. После исключения одной переменной остается короткий путь к ответу.
</a:t>
            </a:r>
            <a:endParaRPr lang="en-US" sz="1147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корзины
</a:t>
            </a:r>
            <a:pPr algn="l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двух корзинах разное количество предметов, но известны их общая масса или стоимость, система уравнений помогает определить каждый набор отдельно и проверить результат по условию.
</a:t>
            </a:r>
            <a:endParaRPr lang="en-US" sz="1129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текстовой задачи через систему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действий: от выделения неизвестных до проверки ответа по смыслу задачи.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600" y="2023075"/>
            <a:ext cx="246600" cy="2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3575" y="2034035"/>
            <a:ext cx="246600" cy="197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950" y="2015075"/>
            <a:ext cx="2058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525" y="2023075"/>
            <a:ext cx="246600" cy="21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метод важен в алгебре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буквами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учит уверенно обращаться с буквенными выражениями: менять вид уравнения, сохранять равносильность и понимать, как одно действие влияет на всю запись.
</a:t>
            </a:r>
            <a:endParaRPr lang="en-US" sz="1462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преобразований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требует аккуратности со знаками и коэффициентами. Это формирует привычку проверять каждый шаг и не терять смысл уравнения при преобразовании.
</a:t>
            </a:r>
            <a:endParaRPr lang="en-US" sz="1456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 подбором метод сложения дает более быстрый и надежный путь к ответу. Особенно это заметно, когда числа в уравнениях не поддаются простому угадыванию.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дальнейшего изучения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этот способ связывает правила действий с уравнениями и подготавливает к более сложным темам алгебры, где важно уметь управлять выражениями.
</a:t>
            </a:r>
            <a:endParaRPr lang="en-US" sz="14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975052"/>
            <a:ext cx="4022400" cy="2241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важный шаг и быстро перейти от двух уравнений к одному.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сложения одна переменная исчезает, задача становится проще: сначала находят одно неизвестное, затем второе и обязательно проверяют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методу сложения для систем линейных уравнений.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решению системы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сложения делает систему понятной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сложения помогает быстро и аккуратно решать системы, если внимательно работать со знаками и коэффициентами. Он развивает точность, облегчает проверку и показывает, как алгебра помогает решать практические задачи.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2026-05-30T00:17:33Z</dcterms:created>
  <dcterms:modified xsi:type="dcterms:W3CDTF">2026-05-30T00:17:33Z</dcterms:modified>
</cp:coreProperties>
</file>