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в английском: суперлативы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сказать по-английски «самый-самый» без ошибок.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суперлативы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Суперлативы встречаются в оценках, играх, соревнованиях и описаниях. Они помогают быстро выбрать лучшего, самого смешного или самого маленького среди многих объектов и людей вокруг нас.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степени прилагательных
</a:t>
            </a:r>
            <a:endParaRPr lang="en-US" sz="2842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форма просто называет признак без сравнения. Она отвечает на вопрос «какой?»: tall, fast, красивый. Это отправная точка для всех остальных степеней.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форма нужна, когда сравнивают двоих. Она показывает, кто выше, быстрее или умнее: taller, faster. В паре всегда есть тот, кто немного впереди.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форма выбирает одного лидера среди трёх и более. Она помогает сказать: the tallest, the fastest. Это уже не просто сравнение, а настоящий победитель.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и окончание -est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4" y="1664677"/>
            <a:ext cx="54865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коротких прилагательных суперлатив обычно образуется с помощью окончания -est: tall — tallest, small — smallest, fast — fastest. Формы короткие, чёткие и легко запоминаются.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заканчивается на одну согласную после одной гласной, последняя согласная часто удваивается: big — biggest, hot — hottest. Это помогает сохранить правильное чтение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most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most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13149" y="1813561"/>
            <a:ext cx="3700462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длинных слов
</a:t>
            </a:r>
            <a:pPr algn="l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прилагательные обычно образуют суперлатив с помощью most: beautiful — most beautiful, important — most important, dangerous — most dangerous. Так форма звучит правильно и естественно.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572000" y="1813561"/>
            <a:ext cx="3700462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
</a:t>
            </a:r>
            <a:pPr algn="l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most помогает избежать неправильных вариантов вроде beautifulest или importanest. В школьных примерах такие прилагательные часто описывают рисунки, книги, идеи и хорошие поступки.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845" y="1814200"/>
            <a:ext cx="4212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46571"/>
            <a:ext cx="421200" cy="37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→ best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good меняется не по обычному правилу, а особым образом: good — best. Такую пару удобно запомнить как маленький словарный секрет.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Bad → worst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bad тоже есть особая форма: bad — worst. Она нужна, когда сравнивают не просто плохо, а хуже всех в группе.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 → farthest / furthest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far имеет две формы: farthest и furthest. Обе встречаются в речи, поэтому их полезно знать как исключение, а не как обычное правило.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формы, которые нужно запомнить
</a:t>
            </a:r>
            <a:endParaRPr lang="en-US" sz="25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образовать суперлатив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правильную форму без лишних догадок.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помогает понять, что выбран один лучший предмет или человек из всей группы, а не просто названо качество.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английской грамматики: употребление артикля the с превосходной степенью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суперлативом обычно стоит артикль, потому что речь идёт об одном победителе среди всех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Суперлативы в простых предложениях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 удобно использовать в коротком предложении. Например: Mount Everest is the highest mountain. Такая фраза звучит ясно и сразу показывает абсолютного лидера.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сравнения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есть слова in the class, in the world или of all the animals. Они подсказывают, среди кого именно выбирается самый-самый.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детских предложениях суперлативы делают речь живой: This is the funniest story. Lena is the best reader in the class. Такие фразы легко читать и запоминать.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comparative и superlative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4" y="1664677"/>
            <a:ext cx="54865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двоих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нужен, если предметов или людей только двое: taller, faster, more exciting. Он показывает разницу между двумя вариантами, как будто они стоят рядом и меряются силами.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победитель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 выбирает одного чемпиона среди многих: the tallest, the fastest, the most exciting. Если предметов два, обычно выбирают comparative, а не superlative.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сравнения помогают быстро выбрать нужную форму и не путаться в заданиях по английскому языку.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прилагательных есть три основные формы, а для суперлативов школьникам легче всего запомнить правило: короткое слово — -est, длинное — most.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Суперлативы с наречиями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Суперлативы с наречиями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выполняется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Суперлативы от наречий показывают не признак предмета, а способ действия. Они отвечают на вопрос, кто делает что-то быстрее, аккуратнее или внимательнее всех в группе.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fast, hard и carefully легко превращаются в superlatives: fastest, hardest, most carefully. Такие формы удобно использовать в рассказах о беге, учёбе, чтении и аккуратной работе.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нужны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наречия-суперлативы помогают выделить лучшего участника: кто бежит быстрее всех, кто пишет ровнее всех, кто решает задания внимательнее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сравнивать группу
</a:t>
            </a:r>
            <a:endParaRPr lang="en-US" sz="2880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группа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in, of и among показывают, с какой именно группой идёт сравнение. Они помогают понять, кого или что выбирают как самого высокого, лучшего или аккуратного.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фразы the tallest in the class, the best of all, the most careful among friends. В них сразу видно, где находится «чемпион» и кто входит в сравнение.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предложение точным и понятным. Без них можно не понять, среди кого выбирается лучший ученик, самая красивая картинка или самый быстрый бегун.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832" y="1348925"/>
            <a:ext cx="2611511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линейке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учитель громко говорит: the fastest runner gets a medal. Дети сразу понимают, кто победил, потому что суперлатив выделяет одного лидера среди всех участников. Такая фраза короткая, ясная и звучит очень по-английски.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на уроке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показывают рисунки и выбирают the most colorful drawing. Один альбом оказывается ярче остальных, и весь класс быстро видит, какой рисунок самый заметный. Суперлатив помогает описать результат без длинных объяснений и лишних слов.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смешной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рассказывает короткий анекдот, и друзья смеются над the funniest joke. В такой фразе сразу слышно, что один шутливый рассказ оказался лучше всех остальных. Суперлатив делает обычный разговор живым и весёлым.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Суперлативы в школьной и повседневной речи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суперлатив перед записью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правильную форму и не забыть про the, -est, most и исключения.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4 класса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4 класса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more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не любят лишнее more. Неверно говорить more tall или more small, потому что для таких прилагательных нужен superlative с -est: tallest, smallest.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артикль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superlative обычно ставится the. Без него фраза звучит незавершённо: не biggest, а the biggest; не most interesting, а the most interesting.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придумывают goodest или badder, хотя эти слова изменяются по-особому. Лучше сразу запомнить правильные пары: good — best, bad — worst.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длиной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длинное, не нужно прибавлять -est. В таких случаях удобнее использовать most, чтобы избежать ошибок вроде beautifulest или difficultest.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слов для запоминания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с -est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Tall — tallest, big — biggest. Эти пары показывают простое правило: короткое прилагательное обычно получает окончание -est и помогает выбрать одного лидера.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с -est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 — happiest. Здесь видно, что правило работает не только с предметами, но и с описанием настроения, характера или состояния человека.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слова с most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Beautiful — most beautiful. Длинные прилагательные обычно не любят окончания -est, поэтому для них выбирают most, чтобы форма звучала правильно и естественно.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 — best, bad — worst. Эти слова важно помнить отдельно, потому что они не подчиняются обычному правилу и меняются по своему образцу.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 класса
</a:t>
            </a:r>
            <a:endParaRPr lang="en-US" sz="2757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5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на финише
</a:t>
            </a:r>
            <a:pPr algn="ctr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класс придумывает забавный рассказ о the slowest turtle. Все представляют маленькую черепаху, которая двигается очень медленно, зато уверенно. Такой пример легко запоминается, потому что сразу вызывает улыбку и помогает понять смысл superlative.
</a:t>
            </a:r>
            <a:endParaRPr lang="en-US" sz="1051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классный стол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учитель замечает the neatest desk. На парте всё лежит ровно: тетради, карандаши и линейка. Дети смеются, потому что обычный школьный стол вдруг становится настоящим чемпионом аккуратности.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суперлативам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517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 группой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 нужен, когда выбирают одного из многих: одного победителя, одну лучшую картинку или одного самого быстрого бегуна. Он не сравнивает двоих, а выделяет лидера.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3022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короткое, чаще прибавляют -est: cold — coldest, small — smallest. Такое правило помогает быстро образовать форму и не путаться в простых словах.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5225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длинное, обычно используют most: interesting — most interesting, difficult — most difficult. Эта форма звучит правильно и не создаёт смешных ошибок.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258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слов есть исключения: good — best, bad — worst, far — farthest / furthest. Их лучше запомнить как маленький словарный набор.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43781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забываем the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суперлативом обычно стоит the: the tallest, the most careful, the best. Этот маленький артикль показывает, что речь идёт об одном самом-самом.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Суперлативы: выбираем одного чемпиона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Суперлативы помогают быстро назвать самого высокого, самого быстрого и самого интересного. Если помнить правила the, -est, most и особые формы, всё получается просто и понятно.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2026-05-30T09:59:25Z</dcterms:created>
  <dcterms:modified xsi:type="dcterms:W3CDTF">2026-05-30T09:59:25Z</dcterms:modified>
</cp:coreProperties>
</file>