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45"/>
            <a:ext cx="9144000" cy="2259211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75" y="2763100"/>
            <a:ext cx="84186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66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Население — ключевые понятия и вопросы
</a:t>
            </a:r>
            <a:endParaRPr lang="en-US" sz="2666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990300"/>
            <a:ext cx="2935800" cy="79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понятия и проблемы населения на планете, их влияние на будущее человечества.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362750" y="25567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05098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2229398"/>
            <a:ext cx="3547500" cy="13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— люди, живущие на определённой территории. Изучая распределение, численность и структуру, мы понимаем влияние населения на экономику, природу и культуру.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изучает наука о населении
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1421416"/>
            <a:ext cx="2919900" cy="230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 и Китай возглавляют список по численности, а Африка и Южная Азия показывают быстрый рост населения.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989125" y="1194265"/>
            <a:ext cx="4791900" cy="109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31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 миллиардов человек
</a:t>
            </a:r>
            <a:endParaRPr lang="en-US" sz="431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4586700"/>
            <a:ext cx="29199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 ООН, 2022 год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989125" y="2399100"/>
            <a:ext cx="4791900" cy="10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175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население Земли в 2022 году, проживающее неравномерно в разных странах и регионах.
</a:t>
            </a:r>
            <a:endParaRPr lang="en-US" sz="217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роста населения за столетие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связан с улучшением здравоохранения и повышения продолжительности жизни во всём мире.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Наблюдается ускоренный рост в XX веке, особенно после Второй мировой войны, что сформировало сегодня большую численность.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ООН, 2023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4651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прирост определяется разницей между уровнем рождаемости и смертности и остаётся главным фактором увеличения населения в мире.
</a:t>
            </a:r>
            <a:endParaRPr lang="en-US" sz="921" dirty="0"/>
          </a:p>
        </p:txBody>
      </p:sp>
      <p:sp>
        <p:nvSpPr>
          <p:cNvPr id="7" name="Text 1"/>
          <p:cNvSpPr txBox="1"/>
          <p:nvPr/>
        </p:nvSpPr>
        <p:spPr>
          <a:xfrm>
            <a:off x="3334250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— перемещение людей между регионами или странами, влияет на численность и распределение населения внутри и между странами.
</a:t>
            </a:r>
            <a:endParaRPr lang="en-US" sz="921" dirty="0"/>
          </a:p>
        </p:txBody>
      </p:sp>
      <p:sp>
        <p:nvSpPr>
          <p:cNvPr id="8" name="Text 2"/>
          <p:cNvSpPr txBox="1"/>
          <p:nvPr/>
        </p:nvSpPr>
        <p:spPr>
          <a:xfrm>
            <a:off x="6163849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Развивающиеся страны вносят значительный вклад в прирост населения в связи с высокой рождаемостью и улучшением условий жизни.
</a:t>
            </a:r>
            <a:endParaRPr lang="en-US" sz="921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роста и изменения численности населения
</a:t>
            </a:r>
            <a:endParaRPr lang="en-US" sz="2200" dirty="0"/>
          </a:p>
        </p:txBody>
      </p:sp>
      <p:sp>
        <p:nvSpPr>
          <p:cNvPr id="10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1500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природы на расселение людей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1311500"/>
            <a:ext cx="3423300" cy="148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природных условий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Климат, реки и плодородные земли создают комфортные условия для жизни и сельского хозяйства, что привлекает людей к определённым территориям. Влияние природы определяет возможности для проживания.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3038565"/>
            <a:ext cx="3423300" cy="14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крупных скоплений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Долина Нила, река Ганг и бассейн Янцзы являются примерами регионов с высокой плотностью населения благодаря плодородным почвам и воде для жизни и хозяйства.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и история как факторы размещения населения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02980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Промышленное развитие привело к концентрации населения в городах, создавая центры занятости и роста.
</a:t>
            </a:r>
            <a:endParaRPr lang="en-US" sz="973" dirty="0"/>
          </a:p>
        </p:txBody>
      </p:sp>
      <p:sp>
        <p:nvSpPr>
          <p:cNvPr id="10" name="Text 3"/>
          <p:cNvSpPr txBox="1"/>
          <p:nvPr/>
        </p:nvSpPr>
        <p:spPr>
          <a:xfrm>
            <a:off x="4708542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Транспортные магистрали способствуют доступности и формированию новых поселений, усиливая экономическую активность регионах.
</a:t>
            </a:r>
            <a:endParaRPr lang="en-US" sz="973" dirty="0"/>
          </a:p>
        </p:txBody>
      </p:sp>
      <p:sp>
        <p:nvSpPr>
          <p:cNvPr id="11" name="Text 4"/>
          <p:cNvSpPr txBox="1"/>
          <p:nvPr/>
        </p:nvSpPr>
        <p:spPr>
          <a:xfrm>
            <a:off x="502980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полезных ископаемых определяет освоение территорий и привлекает людей для добычи и промышленности.
</a:t>
            </a:r>
            <a:endParaRPr lang="en-US" sz="973" dirty="0"/>
          </a:p>
        </p:txBody>
      </p:sp>
      <p:sp>
        <p:nvSpPr>
          <p:cNvPr id="12" name="Text 5"/>
          <p:cNvSpPr txBox="1"/>
          <p:nvPr/>
        </p:nvSpPr>
        <p:spPr>
          <a:xfrm>
            <a:off x="4708542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и национальное развитие формирует уникальные городские центры с историей, как в Лондоне или Москве.
</a:t>
            </a:r>
            <a:endParaRPr lang="en-US" sz="97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888415"/>
            <a:ext cx="4867800" cy="165362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городского и сельского населения по регионам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Процентное распределение городского и сельского населения в различных частях света отражает экономические и культурные различия.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Городское население преобладает в Европе и Америке, в то время как в Африке и Азии — сельское население значительное.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Всемирный банк, 2021 год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Миграция: причины и масштабы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1335250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причины — поиск работы и лучших условий жизни — остаются главными факторами миграции внутри и между странами.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2459675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факторы включают воссоединение семей и улучшение социальных связей в новых местах.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3584100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Политические и экологические обстоятельства, такие как конфликты и природные катастрофы, вызывают вынужденные миграции и перемещения.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6550" y="1181123"/>
            <a:ext cx="4371900" cy="10844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96550" y="2372433"/>
            <a:ext cx="4371900" cy="10844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96550" y="3563730"/>
            <a:ext cx="4371900" cy="108443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миграционные потоки: масштабы и направления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13125" y="1180175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Массовая урбанизация в Азии и Африке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Миллионы людей покидают сельские районы и переезжают в города, создавая мегаполисы и новые социальные вызовы. Это способствует экономическому росту и изменению образа жизни.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2371496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Перемещения из развивающихся в развитые страны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Мигранты ищут лучшие возможности в Европе и Северной Америке, что отражает глобальные экономические и социальные дисбалансы в мире.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3125" y="3562798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— центры миграционных потоков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Токио, Нью-Йорк и Лондон принимают миллионы мигрантов ежегодно, формируя многонациональные сообщества и новые культурные связи.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урбанизации и его последствия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ускоряется, порождая рост мегаполисов и увеличивая нагрузку на городскую инфраструктуру и экологию.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Стабильный рост городского населения требует решений для устойчивого развития и улучшения качества жизни горожан.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2021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3525" y="1888340"/>
            <a:ext cx="4867800" cy="165362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населения: примеры и значения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80625" y="1569872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населения варьируется от экстремально высокой (Монако) до очень низкой (Монголия), отражая разные природно-климатические и исторические условия.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80625" y="2815515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плотность сопряжена с нагрузкой на ресурсы, низкая — дисперсией населения и ограничениями доступа к услугам.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700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Всемирный банк, 2023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Возрастная структура: особенности по регионам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413125" y="1538175"/>
            <a:ext cx="3152400" cy="13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выделяется высокой долей детей до 14 лет — свыше 40%, что обеспечивает демографический потенциал, но создает нагрузку на образование и здравоохранение.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3935244" y="1538175"/>
            <a:ext cx="3152400" cy="13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Европе и Японии наблюдается значительная доля пожилых людей (старше 65 лет), превышающая 20%, что ведет к увеличению расходов на социальные и медицинские услуги.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13125" y="3253100"/>
            <a:ext cx="3152400" cy="13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Возрастной состав непосредственно влияет на экономическую активность и планирование социальных программ в разных регионах мира.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Половой состав населения и его специфика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413125" y="1235850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Половой баланс в мире примерно равен — около 101 мужчины на 100 женщин, однако в разных странах наблюдаются значительные отклонения.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13125" y="2116053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развитых странах, таких как Россия, женщин больше из-за более высокой продолжительности жизни и исторических факторов, таких как войны.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2996255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социальных и биологических процессов отражается на соотношении полов, что влияет на семейную структуру и трудовые ресурсы.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413125" y="3876452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 половом составе можно использовать для прогнозирования демографических и экономических тенденций в будущем.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200" y="1035008"/>
            <a:ext cx="4087800" cy="20518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93475" y="1035008"/>
            <a:ext cx="4087800" cy="205188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агломерации мира и России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413125" y="3271882"/>
            <a:ext cx="4087800" cy="13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Токио — крупнейшая мировая агломерация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Токио с населением 37,4 млн человек является крупнейшим мегаполисом мира. Развитая инфраструктура и деловые центры делают город глобальным экономическим узлом с интенсивными миграционными потоками.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693401" y="3271882"/>
            <a:ext cx="4087800" cy="13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Московская агломерация — сердце России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— крупнейший городской центр России с населением 12,6 млн. Современный метрополитен и транспортные сети обеспечивают перемещение миллионов жителей, поддерживая экономику и социальную жизнь столицы.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населения крупнейших стран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 продолжает опережать Китай по приросту, США растут за счет миграции, а число жителей России стабильно уменьшается.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населения в развивающихся странах контрастирует с сокращением в ряде европейских и североамериканских государств.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демографический отчет 2024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4651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Старение населения вызывает нагрузку на систему пенсионного обеспечения, требуя адаптации социального законодательства и здравоохранения.
</a:t>
            </a:r>
            <a:endParaRPr lang="en-US" sz="921" dirty="0"/>
          </a:p>
        </p:txBody>
      </p:sp>
      <p:sp>
        <p:nvSpPr>
          <p:cNvPr id="7" name="Text 1"/>
          <p:cNvSpPr txBox="1"/>
          <p:nvPr/>
        </p:nvSpPr>
        <p:spPr>
          <a:xfrm>
            <a:off x="3334250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рождаемости ведет к дефициту молодых работников, что сказывается на экономическом развитии и социальной стабильности.
</a:t>
            </a:r>
            <a:endParaRPr lang="en-US" sz="921" dirty="0"/>
          </a:p>
        </p:txBody>
      </p:sp>
      <p:sp>
        <p:nvSpPr>
          <p:cNvPr id="8" name="Text 2"/>
          <p:cNvSpPr txBox="1"/>
          <p:nvPr/>
        </p:nvSpPr>
        <p:spPr>
          <a:xfrm>
            <a:off x="6163849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Молодежная безработица и миграционные процессы создают дополнительные вызовы для рынка труда и социальной политики.
</a:t>
            </a:r>
            <a:endParaRPr lang="en-US" sz="921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Демографические вызовы современности
</a:t>
            </a:r>
            <a:endParaRPr lang="en-US" sz="2200" dirty="0"/>
          </a:p>
        </p:txBody>
      </p:sp>
      <p:sp>
        <p:nvSpPr>
          <p:cNvPr id="10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демографических факторов на экономику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02980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странах с молодым населением, таких как Индия, растет производство и активизируются рынки услуг, стимулируя экономический рост.
</a:t>
            </a:r>
            <a:endParaRPr lang="en-US" sz="973" dirty="0"/>
          </a:p>
        </p:txBody>
      </p:sp>
      <p:sp>
        <p:nvSpPr>
          <p:cNvPr id="10" name="Text 3"/>
          <p:cNvSpPr txBox="1"/>
          <p:nvPr/>
        </p:nvSpPr>
        <p:spPr>
          <a:xfrm>
            <a:off x="4708542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Демографическое старение повышает затраты на здравоохранение и пенсионное обеспечение, что испытывает нагрузку на государственный бюджет.
</a:t>
            </a:r>
            <a:endParaRPr lang="en-US" sz="973" dirty="0"/>
          </a:p>
        </p:txBody>
      </p:sp>
      <p:sp>
        <p:nvSpPr>
          <p:cNvPr id="11" name="Text 4"/>
          <p:cNvSpPr txBox="1"/>
          <p:nvPr/>
        </p:nvSpPr>
        <p:spPr>
          <a:xfrm>
            <a:off x="502980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Нехватка рабочей силы в малонаселённых регионах, как на Дальнем Востоке России, ограничивает возможности экономического развития.
</a:t>
            </a:r>
            <a:endParaRPr lang="en-US" sz="973" dirty="0"/>
          </a:p>
        </p:txBody>
      </p:sp>
      <p:sp>
        <p:nvSpPr>
          <p:cNvPr id="12" name="Text 5"/>
          <p:cNvSpPr txBox="1"/>
          <p:nvPr/>
        </p:nvSpPr>
        <p:spPr>
          <a:xfrm>
            <a:off x="4708542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население оказывает давление на образовательные и жилищные ресурсы, требуя инвестиций в инфраструктуру и социальные услуги.
</a:t>
            </a:r>
            <a:endParaRPr lang="en-US" sz="97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2425"/>
            <a:ext cx="3191788" cy="3210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и прогнозы мирового населения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506925" y="35633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мегаполисов, внедрение технологий и миграционные потоки создадут новые вызовы и возможности для устойчивого глобального развития.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06925" y="22508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2100 году численность людей может достигнуть 10,4 млрд, при этом доля лиц старше 65 лет превысит 25%, что изменит социально-экономическую структуру.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50" y="360000"/>
            <a:ext cx="4993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о населении — ключ к устойчивому развитию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287400"/>
            <a:ext cx="34872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населения помогает прогнозировать демографические изменения и обеспечивать эффективное управление ресурсами, что необходимо для построения устойчивого и справедливого общества.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2026-05-11T00:21:14Z</dcterms:created>
  <dcterms:modified xsi:type="dcterms:W3CDTF">2026-05-11T00:21:14Z</dcterms:modified>
</cp:coreProperties>
</file>