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 понятно о том, как строится русская речь.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— основа нашей речи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предложение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помогает ясно говорить, писать без ошибок и точно понимать текст. На уроках русского языка его разбирают, читают с нужной интонацией и используют для правильной постановки знаков препинания.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всегда выражает законченную мысль: оно сообщает о событии, задаёт вопрос или передаёт просьбу, поэтому смысл сразу становится понятным.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основе есть главные слова — подлежащее и сказуемое, либо только один главный член, если предложение односоставное, но полноценное по смыслу.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предложение оформляется строго: начинается с заглавной буквы и заканчивается нужным знаком — точкой, вопросительным или восклицательным.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предложения
</a:t>
            </a:r>
            <a:endParaRPr lang="en-US" sz="27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Повествовательное предложение произносится ровно и обычно сообщает факт или событие. В конце ставится точка, потому что мысль не требует ответа.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Повествование, вопрос и побуждение
</a:t>
            </a:r>
            <a:endParaRPr lang="en-US" sz="2495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побуждение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предложение звучит с подъёмом голоса в конце. Побудительное может просить, советовать или приказывать; его завершает точка или восклицательный знак.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цели высказывания в предложении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взяты из школьной жизни: ответы на уроке, вопросы к учителю и просьбы в классе.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встречаются чаще, потому что именно они чаще всего сообщают информацию.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составленные по материалам школьной речи; без привязки к датам.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64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предложений по цели высказывания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тип предложения можно определить по его цели, знаку в конце и примеру.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цели высказывания помогают по-разному строить речь: сообщать, спрашивать и побуждать к действию.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«Предложение», школьный курс русского языка.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525" y="1543300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4575" y="1535000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главные члены предложения
</a:t>
            </a:r>
            <a:endParaRPr lang="en-US" sz="265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95600"/>
            <a:ext cx="25863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 ком или о чём говорится в предложении. Оно отвечает на вопросы кто? что? и помогает понять, кто выполняет действие или о чём идёт речь.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278850" y="2487300"/>
            <a:ext cx="25863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подлежащее, что с ним происходит или в каком оно состоянии. Именно оно делает мысль завершённой и связывает всё предложение в единое целое.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грамматической основы
</a:t>
            </a:r>
            <a:endParaRPr lang="en-US" sz="215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разбора предложения на уроке русского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Нераспространённое предложение состоит только из грамматической основы. Оно короткое, но смысл всё равно может быть понятным и завершённым.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предложение включает второстепенные члены, которые уточняют предмет, действие, место, время или признак.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«Идёт дождь.» — это основа без уточнений, а «Сильный дождь идёт весь день.» уже сообщает больше подробностей.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точных слов в предложении, тем яснее читателю представить картину события и понять, что именно хотел сказать автор.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и нераспространённые предложения
</a:t>
            </a:r>
            <a:endParaRPr lang="en-US" sz="26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82718"/>
            <a:ext cx="4231200" cy="20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 второстепенные члены предложения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вопросы членов предложения и увидеть их в простых школьных примерах.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строят основу, а второстепенные делают мысль точнее, ярче и полнее.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тема «Члены предложения».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и двусоставные предложения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Двусоставное предложение строится вокруг двух главных членов: подлежащего и сказуемого. Они вместе показывают, кто действует и что происходит, поэтому мысль звучит полностью и ясно.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односоставном предложении есть только один главный член, но сообщение всё равно понятно без дополнительных слов. Такие предложения часто встречаются в речи и помогают говорить короче и выразительнее.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предложения чаще встречаются в школьных примерах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такие примеры помогают сравнивать структуру предложений и замечать, как меняется их строение.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двусоставные и распространённые предложения: они дают больше информации и удобны для учебного разбора.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5–6 класса; условное сравнение для наглядности, без опоры на статистические данные.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975" y="1736099"/>
            <a:ext cx="2586300" cy="13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грамматическое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рассматриваем простое предложение: в нём одна грамматическая основа. Оно передаёт одну мысль и легко выделяется при разборе.
</a:t>
            </a:r>
            <a:endParaRPr lang="en-US" sz="1735" dirty="0"/>
          </a:p>
        </p:txBody>
      </p:sp>
      <p:sp>
        <p:nvSpPr>
          <p:cNvPr id="7" name="Text 1"/>
          <p:cNvSpPr txBox="1"/>
          <p:nvPr/>
        </p:nvSpPr>
        <p:spPr>
          <a:xfrm>
            <a:off x="4572025" y="1736099"/>
            <a:ext cx="2586300" cy="13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 более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встречается сложное предложение, где основ больше одной. Части могут соединяться союзами и, а, но, поэтому смысл раскрывается подробнее.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516075"/>
            <a:ext cx="6400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предложение по строению
</a:t>
            </a:r>
            <a:endParaRPr lang="en-US" sz="2649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проверка: простое или сложное предложение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синтаксическом разборе предложения.
</a:t>
            </a:r>
            <a:endParaRPr lang="en-US" sz="9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Невосклицательные предложения звучат спокойно и передают сообщение, вопрос или просьбу без особого эмоционального подъёма. Они часто используются в обычном общении и учебных текстах.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предложения помогают показать сильные чувства: радость, удивление, тревогу или восхищение. В устной речи они произносятся с более яркой интонацией, чем нейтральные предложения.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восклицание обычно обозначается знаком «!». Например: «Как красиво!»; а предложение «Сегодня солнечный день.» остаётся невосклицательным.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и невосклицательные предложения
</a:t>
            </a:r>
            <a:endParaRPr lang="en-US" sz="26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различаются типы предложений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по каким признакам школьники определяют вид предложения и как признаки могут сочетаться в одном примере.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пример может относиться сразу к нескольким группам, поэтому признаки нужно определять отдельно.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«Предложение».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определить общий тип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 цели высказывания и интонации: нужно понять, сообщает ли предложение, спрашивает или побуждает. После этого определяют, сколько в нём грамматических основ и простое ли оно.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выделить члены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находят подлежащее, сказуемое и второстепенные члены. Такой порядок помогает не пропустить важные слова и точно описать строение предложения.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выполнить синтаксический разбор
</a:t>
            </a:r>
            <a:endParaRPr lang="en-US" sz="23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 разных речевых ситуациях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речи выбор типа предложения зависит от задачи: нужно сообщить, спросить, объяснить или попросить.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текст чаще строится на сообщениях, а разговор и инструкция активнее используют вопросы и побуждения.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типичными учебными и бытовыми речевыми ситуациями; данные условные, для сравнения.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предложение путают со словосочетанием и не ищут грамматическую основу. Из-за этого невозможно точно определить, где заканчивается мысль и как устроена фраза.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пропуск подлежащего или сказуемого при разборе. Если не назвать главные члены, сложно понять, двусоставное это предложение или односоставное.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связана с целью высказывания: повествовательное, вопросительное и побудительное предложения иногда различают только по смыслу и знаку в конце.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забывать о заглавной букве в начале и знаке препинания в конце. Эти детали показывают границы предложения и помогают писать грамотно.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предложением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делает речь точной и понятной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умеем находить грамматическую основу, различать виды предложений и правильно ставить знаки препинания, речь становится яснее, грамотнее и выразительнее в любой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2026-05-22T06:10:51Z</dcterms:created>
  <dcterms:modified xsi:type="dcterms:W3CDTF">2026-05-22T06:10:51Z</dcterms:modified>
</cp:coreProperties>
</file>