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сделал смех оружием против невежества и произвола.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«Сатиры смелый властелин»: Денис Фонвизин и его место в русской литературе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 век Екатерины II, когда рядом с идеями Просвещения существовали дворянские привилегии, грубость и неравенство. Именно на таком противоречии выросла сатира Фонвизина.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XVIII века: время Фонвизина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Денис Фонвизин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и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 Фонвизин родился в Москве в 1745 году и учился в гимназии при Московском университете. Там он получил хорошую подготовку, которая помогла ему в дальнейшем стать писателем и переводчиком. На портрете его можно показать как человека своего времени.
</a:t>
            </a:r>
            <a:endParaRPr lang="en-US" sz="97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 литературный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учёбы Фонвизин служил переводчиком и секретарём, а затем всё больше обращался к литературе. Его интересовали смешные и острые стороны жизни, поэтому он писал комедии и сатирические произведения. На иллюстрации уместна театральная сцена XVIII века.
</a:t>
            </a:r>
            <a:endParaRPr lang="en-US" sz="97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имя русской комедии
</a:t>
            </a:r>
            <a:pPr algn="l" indent="0" marL="0">
              <a:lnSpc>
                <a:spcPct val="115000"/>
              </a:lnSpc>
              <a:buNone/>
            </a:pPr>
            <a:r>
              <a:rPr lang="en-US" sz="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известным произведением Фонвизина стала комедия «Недоросль», впервые поставленная в 1782 году. Она принесла автору широкую славу и сделала его одним из главных драматургов XVIII века. Именно с этой пьесой чаще всего связывают его имя.
</a:t>
            </a:r>
            <a:endParaRPr lang="en-US" sz="10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быстро и точно подмечать человеческие слабости: жадность, грубость, лень и самодовольство. В его комедиях смешное сразу становится узнаваемым и жизненным.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Фонвизина строится на ярких характерах и живой речи. Герои говорят по-разному, и через их слова сразу видно, кто умен, а кто смешон своей ограниченностью.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 Фонвизина не пустой. Он не просто развлекает, а показывает, чем опасны невежество, жестокость и дурное воспитание для человека и общества.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Фонвизина называют мастером сатиры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для писателя особенно важно было воспитание: именно с него начинается формирование характера.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воспитание, тем сильнее человек сопротивляется невежеству и произволу.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произведений Д. И. Фонвизина, прежде всего комедии «Недоросль».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Фонвизина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была написана в 1781 году и вскоре стала известна зрителям. Её успех показал, что русская комедия может говорить о серьёзных общественных проблемах.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— семья Простаковых и судьба Митрофана. Через их поведение Фонвизин показывает, как власть в доме превращается в грубый произвол.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комедии много смешных сцен, но за ними скрыта важная мысль. Невежество и жестокость делают жизнь людей несправедливой и унизительной.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«Недоросль» стала одним из самых значительных произведений русской драматургии XVIII века и до сих пор читается как живая и острая пьеса.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«Недоросль» как главное произведение Фонвизина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«Недоросле»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комедии Фонвизина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каждый герой показывает отдельную сторону сатирического мира пьесы.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отрицательные и положительные герои нужны для ясного сравнения добра, разума и произвола.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Д. И. Фонвизина «Недоросль»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комедии и их значение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Митрофан — это не просто ленивый подросток, а образ человека, который не хочет учиться и не понимает, зачем нужны труд и ответственность. Его поведение вызывает смех, но одновременно тревогу.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«Не хочу учиться, хочу жениться» стала известной именно потому, что точно передаёт его характер. Через Митрофана Фонвизин предупреждает: дурное воспитание делает человека беспомощным и духовно пустым.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Митрофан как символ невежества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помогает понять главную мысль пьесы: уважение к людям и верность нравственным принципам важнее любой внешней власти.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показывает через Стародума образ настоящего гражданина. Это человек образованный, честный и умеющий отвечать за свои решения.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Стародум говорит о чести, совести и человеческом достоинстве. Для него важнее всего не деньги и титулы, а то, как человек поступает в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противопоставлен миру Простаковых, где правят грубость, жадность и страх. Благодаря этому контрасту его слова звучат особенно убедительно.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Стародум и нравственный идеал Фонвизина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строит мир комедии на резком противопоставлении характеров: одни герои подавляют других, а другие защищают честь и закон.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ценности разума и совести, тем ниже место произволу; именно так раскрывается нравственный смысл комедии.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Д. И. Фонвизина «Недоросль», анализ образов персонажей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положительных и отрицательных героев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даёт героям говорящие фамилии и точные реплики, сразу раскрывающие их нравы. Уже по речи Простаковых и Митрофана слышны грубость, самодовольство и невежество.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комизм в «Недоросле»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сцены строятся на спорах, преувеличениях и нелепых поступках. Но смех здесь не пустой: он помогает увидеть, как смешное превращается в общественный порок.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 делает персонажей живыми и узнаваемыми. Поэтому пьеса легко запоминается, а её шутки звучат естественно даже для современного читателя.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64586"/>
            <a:ext cx="4094100" cy="1619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кратко передают главные мысли комедии и давно стали частью русской речи.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фразы усиливают сатиру: они не только характеризуют героев, но и формулируют мораль пьесы очень точно и просто.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И. Фонвизин, комедия «Недоросль»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выражения из «Недоросля»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писателя особенно важно было нравственное чувство. Поэтому в его произведениях внешняя вежливость ничего не значит без совести, а власть без справедливого закона выглядит опасной и безнравственной.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разделял просветительскую веру в силу разума и образования. Он показывал, что учёба помогает человеку стать свободнее, а воспитание должно формировать не только знания, но и характер.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и идеи Просвещения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просвещённому человеку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воспитания и нравственного взросления в представлении Фонвизина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часто звучит на сцене и в школе, потому что её образы и ситуации легко узнаются без специальной подготовки.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держится на сочетании живого языка, ясной морали и тем, которые не теряют актуальности.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Д. И. Фонвизина «Недоросль», литературоведческий анализ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«Недоросль» остаётся известной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укрепил в литературе жанр общественной комедии. После него смех всё чаще становился способом говорить о воспитании, власти, нравственности и жизни общества.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показали, что герой должен оцениваться не по чину и богатству, а по поступкам. Этот принцип особенно важен для позднейших русских писателей XIX 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Фонвизина заметен у Грибоедова и Гоголя: у них комедия тоже разоблачает пороки, а не просто развлекает зрителя. Так сатирическая традиция стала глубже и сильнее.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Фонвизина на русскую литературу
</a:t>
            </a:r>
            <a:endParaRPr lang="en-US" sz="218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помогают увидеть, как жизненный путь писателя связан с его главной комедией.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показывают: именно XVIII век и просветительская эпоха сформировали писателя и его сатирический взгляд.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Д. И. Фонвизине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Фонвизин: даты и факты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смеётся не ради забавы. Его сатира направлена против невежественных людей, которые считают власть и грубость важнее ума, совести и человеческого достоинства.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убеждён: образованный человек должен думать о последствиях своих поступков. Знание без нравственности ничего не стоит, если оно не делает человека лучше.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особенно важно уважение к другим. Жестокость, жадность и самодурство разоблачаются как черты, разрушающие семью, общество и самого человека.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Фонвизин остаётся понятным и сегодня. Он показывает, что смех помогает замечать пороки и не привыкать к несправедливости.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сатиры Фонвизина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учит смотреть на человека по его совести, а не по чину или богатству. Его смелая сатира и сегодня помогает отличать добро от безнравственности.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Фонвизин важен сегодня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2026-05-19T04:45:36Z</dcterms:created>
  <dcterms:modified xsi:type="dcterms:W3CDTF">2026-05-19T04:45:36Z</dcterms:modified>
</cp:coreProperties>
</file>