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 экономически активное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кто может работать и кто реально участвует в рынке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тему изучают в географии 9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трудовые ресурсы — часть социально-экономической географии. На рабочую силу влияют рождаемость, смертность, миграции, возраст и образование. В России хорошо видны различия между городами, промышленными районами, сёлами и севером.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трудовые ресурсы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— это люди, которые по возрасту и состоянию здоровья могут трудиться. В основу обычно входит население трудоспособного возраста.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нужен для оценки того, сколько людей потенциально может быть занято в экономике страны или региона. Он помогает планировать развитие территорий.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учитывают и часть работающих подростков, а также пенсионеров, которые продолжают работать. Это позволяет точнее представить потенциальные возможности занятости.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 экономически активному населению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Безработные не имеют работы, но ищут её и готовы приступить в ближайшее время. Их действия связаны с поиском вакансий и возможностью трудоустройства.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 активное население включает занятых и безработных, которые готовы работать и активно ищут работу. Этот показатель отражает реальное участие людей в трудовой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Занятые имеют оплачиваемую работу или временно отсутствуют на рабочем месте. Важно, что они связаны с рабочими местами, пусть и не всегда на них присутствуют.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самым экономически активное население — это «рабочая сила», которая формирует предложение труда и влияет на состояние рынка труда.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всего населения к рабочей силе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кто участвует в рынке труда, а кто остаётся вне него.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144" y="632075"/>
            <a:ext cx="4122113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темам рынка труда (определения групп).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населения для анализа труда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группы, чтобы понимать, сколько людей может работать и сколько реально участвует в экономике.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анализ рынка труда требует различать «потенциал» (трудоспособное) и «участие» (экономически активное).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долей (без указания конкретных статистических периодов).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рабочей силы по статусу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Безработные входят в рабочую силу, потому что они ищут работу. При этом экономически неактивные люди не рассматривают трудоустройство прямо сейчас.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структура помогает увидеть, что большинство — занятые, а безработные занимают меньшую часть, но их роль важна для баланса спроса и предложения.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трудовая активность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активность по возрасту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активность меняется с возрастом: школьники в основном учатся, взрослые чаще работают, а пенсионеры обычно переходят на пенсию. Поэтому структура занятости отличается в разных возрастных группах.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участие в труде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участие в труде влияют здоровье, уровень образования, семейные обязанности и доступность работы. Также важны спрос на профессии и возможность добираться до места занятости.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63990"/>
            <a:ext cx="423000" cy="33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люди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нужны работники для растениеводства и животноводства. На занятость влияют природные условия и сезонность, поэтому часть задач выполняют в определённые периоды года.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обеспечивают рабочие места в цехах, на стройках, а также для обслуживания оборудования. Часто требуются специалисты с техническими знаниями и практическими навыками.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транспортной сфере обеспечивает перевозки и работу логистики. В крупных городах возрастает роль сервисов связи и доставки, потому что меняются темпы жизни и торговли.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сфере услуг и ИТ нужны люди, которые помогают клиентам, разрабатывают цифровые сервисы и поддерживают работу систем. Обычно востребованы коммуникация и умение учиться новому.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 информационные технологии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понимания графика; конкретные значения зависят от выбранного статистического периода.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занятых и безработных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показывает, как в разные годы меняются занятость и безработица. Обычно заметны периоды подъёма и спада, а уровень безработицы сравнивают с изменениями экономики.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помогает понять связь между состоянием экономики и рынком труда: при снижении спроса растёт безработица, при восстановлении — занятость увеличивается.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безработицы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влияют переезды, временные спады и автоматизация труда. Различают фрикционную (переход между работами), структурную (изменение профессий) и циклическую (кризисная) безработицу.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появляется, когда в экономике не хватает рабочих мест: закрываются предприятия, сокращаются заказы, из-за чего людям просто негде работать.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— несоответствие навыков требованиям работодателей. Часть специалистов училась «одному», а потребность меняется, поэтому вакансии не подходят людям без переобучения.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272619"/>
            <a:ext cx="4813500" cy="29644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безработицы и их признаки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обществознанию и географии (типология безработицы).
</a:t>
            </a:r>
            <a:endParaRPr lang="en-US" sz="872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Рассмотрите три ситуации: человек активно ищет работу, но причины различаются. Для каждой разновидности нужны свои меры поддержки и решения.
</a:t>
            </a:r>
            <a:pPr algn="l" indent="0" marL="0">
              <a:lnSpc>
                <a:spcPct val="150041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типа безработицы помогает правильно выбирать действия: где-то важны адаптация и обучение, а где-то — восстановление спроса и поддержка занятости.
</a:t>
            </a:r>
            <a:endParaRPr lang="en-US" sz="13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становится занятым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от образования к трудоустройству и варианты, если подходящей работы нет.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«умение руками» так же важно, как знания
</a:t>
            </a:r>
            <a:pPr algn="l" indent="0" marL="0">
              <a:lnSpc>
                <a:spcPct val="130039"/>
              </a:lnSpc>
              <a:buNone/>
            </a:pPr>
            <a:r>
              <a:rPr lang="en-US" sz="1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мастерскую, где новому специалисту дают сложное задание и проверяют, как он применяет правила на практике. Квалификация растёт за счёт опыта и точности действий. Именно поэтому работодатели часто смотрят не только на оценки, но и на практические умения, которые можно доказать.
</a:t>
            </a:r>
            <a:endParaRPr lang="en-US" sz="1328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где качество работы видно сразу
</a:t>
            </a:r>
            <a:pPr algn="l" indent="0" marL="0">
              <a:lnSpc>
                <a:spcPct val="130039"/>
              </a:lnSpc>
              <a:buNone/>
            </a:pPr>
            <a:r>
              <a:rPr lang="en-US" sz="1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врач, инженер или специалист по сервису каждый день отвечает за результат. Здесь особенно ценят внимательность, ответственность и способность работать по стандартам. Высокая квалификация помогает делать работу надёжнее и быстрее, а значит повышает доверие и нередко связана с более высокой оплатой.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меняют требования — и это нормально
</a:t>
            </a:r>
            <a:pPr algn="l" indent="0" marL="0">
              <a:lnSpc>
                <a:spcPct val="130039"/>
              </a:lnSpc>
              <a:buNone/>
            </a:pPr>
            <a:r>
              <a:rPr lang="en-US" sz="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«классических» профессиях появляются новые инструменты, нормы и способы работы. Программист, механик или сварщик осваивает оборудование и методы, которые раньше не использовали. Чем лучше человек готов учиться и обновлять навыки, тем легче ему адаптироваться к изменению требований рынка труда.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Квалификация и профессии
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учебных занятий; значения условные, без привязки к конкретной статистике.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 труд в разных отраслях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регионе рабочих мест и выше потребность в услугах и технологиях, тем заметнее спрос на специалистов. Особенно быстро меняются цифровые навыки.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спрос неодинаков: в разных отраслях важны разные умения. В крупных городах чаще востребованы услуги и IT, в промышленных — техпрофили.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27570"/>
            <a:ext cx="317700" cy="25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27570"/>
            <a:ext cx="317700" cy="254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35020"/>
            <a:ext cx="317700" cy="25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России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 возраст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трудовых ресурсов связана с рождаемостью, смертностью и миграцией. Когда меняется возрастной состав населения, меняются и группы людей, которые могут работать и искать работу.
</a:t>
            </a:r>
            <a:endParaRPr lang="en-US" sz="978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работоспособность
</a:t>
            </a:r>
            <a:pPr algn="r" indent="0" marL="0">
              <a:lnSpc>
                <a:spcPct val="90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здоровья влияет на то, кто может работать регулярно. Улучшение профилактики и условий труда помогает людям дольше оставаться активными на рынке труда.
</a:t>
            </a:r>
            <a:endParaRPr lang="en-US" sz="1054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«топливо»
</a:t>
            </a:r>
            <a:pPr algn="l" indent="0" marL="0">
              <a:lnSpc>
                <a:spcPct val="9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образования влияет на то, какие специалисты нужны экономике. Чем доступнее обучение и чем шире выбор программ, тем легче людям переходить между профессиями и отраслями.
</a:t>
            </a:r>
            <a:endParaRPr lang="en-US" sz="1011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сёла и север
</a:t>
            </a:r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города, промышленные центры, сельские территории и северные регионы отличаются потребностью в рабочих руках. Поэтому демографические изменения отражаются по‑разному в разных территориях.
</a:t>
            </a:r>
            <a:endParaRPr lang="en-US" sz="9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516" y="632075"/>
            <a:ext cx="3281368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5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курса «Социально-экономическая география» и базовых факторов рынка труда.
</a:t>
            </a:r>
            <a:endParaRPr lang="en-US" sz="592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предложение рабочей силы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с рабочими руками зависит не только от возраста. На предложение труда влияют качество жизни, доступность обучения и привлекательность рабочих мест.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труда формируется одновременно демографией, возможностями получить навыки и тем, насколько работа подходит людям по здоровью и условиям.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условные уровни влияния факторов (без конкретной статистики).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увеличивающие экономическую активность
</a:t>
            </a:r>
            <a:pPr algn="l" indent="0" marL="0">
              <a:lnSpc>
                <a:spcPct val="120000"/>
              </a:lnSpc>
              <a:buNone/>
            </a:pPr>
            <a:r>
              <a:rPr lang="en-US" sz="25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людям проще добираться, учиться и совмещать работу с семейными обязанностями, участие в трудовой деятельности становится стабильнее. Особенно это заметно в городах.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обычно связано с образованием и здоровьем, а транспорт и социальная поддержка уменьшают барьеры. Поэтому политика занятости должна быть комплексной.
</a:t>
            </a:r>
            <a:endParaRPr lang="en-US" sz="19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и ответственность становятся частью почти любой профессии. Поэтому важно развивать умение сотрудничать, обсуждать решения и соблюдать сроки, чтобы получать опыт реального взаимодействия.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ценит готовность учиться всю жизнь. Технологии и способы работы меняются, поэтому полезно тренировать умение быстро разбираться в новом и доводить начатое до результата.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чтения, математики, работы с информацией, общения и ответственности важны для учёбы и дальнейшего труда. Они помогают быстрее осваивать новые задачи и требования.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кружков, предметов и дополнительного обучения влияет на будущую профессию. Уже сейчас можно прокачивать навыки, которые пригодятся почти в любой сфере работы.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связана с будущим школьников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трудовых ресурсах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показывают потенциальное участие людей в работе, а экономически активное население — фактическое участие в рынке труда. На ситуацию влияют развитие экономики, миграция, отрасли, безработица, образование и здоровье.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2026-05-11T22:44:03Z</dcterms:created>
  <dcterms:modified xsi:type="dcterms:W3CDTF">2026-05-11T22:44:03Z</dcterms:modified>
</cp:coreProperties>
</file>