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Н.К. Черкасов: актер, который оживлял литературных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Черкасов (1903–1966) превращал книги в живые образы — смелые, смешные и задумчивые.
</a:t>
            </a:r>
            <a:endParaRPr lang="en-US" sz="408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Н.К. Черкасов и почему его имя важно на уроке литературы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Черкасов родился 27 июля 1903 года в Санкт-Петербурге. Он учился в Ленинграде, работал в театре и стал заметным актером советского кино 1930–1950-х. Его роли доказывают: литература умеет «переезжать» на экран — например, в образах Дон Кихота, Александра Невского и Ивана Грозного.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учеба и первые шаги к сцене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Черкасов вырос в семье служащего в Петербурге. С юности он увлекался музыкой и пением, а также не избегал сценических выступлений — ему нравилось, когда внимание обращено на актера.
</a:t>
            </a:r>
            <a:endParaRPr lang="en-US" sz="1427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учился в Ленинградском институте сценических искусств, где получил основы актерского мастерства. Обучение помогло ему уверенно владеть голосом и управлять тем, как он появляется перед зрителем.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среда в молодости стала для него «школой характера». Черкасов развил выразительную речь и пластичность, научился держаться на сцене и делать эмоции понятными без лишних слов.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стал для Черкасова точкой старта: здесь он учился, играл в театре и начинал кино. В 1920–1930-е годы город оставался центром культуры, где тесно переплетались театр, музыка и кино. Именно в такой атмосфере складывался его сценический почерк.
</a:t>
            </a:r>
            <a:endParaRPr lang="en-US" sz="859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давал роли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Черкасов вырабатывал то, что потом так хорошо работало в кадре: четкую дикцию, крупный жест и яркую мимику. Эти детали заметны и по афишам тех лет, и по портретам молодого актера. Театр учил его точности и собранности.
</a:t>
            </a:r>
            <a:endParaRPr lang="en-US" sz="92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где рождалась выразительность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Черкасов начал сниматься, он уже умел «разговаривать» с публикой лицом и движением. В Ленинграде он получал опыт, который помогал в кино: держать внимание зрителя, даже если роль требует спокойствия или внутренней паузы. Так город постепенно превращался в его творческую мастерскую.
</a:t>
            </a:r>
            <a:endParaRPr lang="en-US" sz="85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Кинематограф, который требовал нового взгляда
</a:t>
            </a:r>
            <a:endParaRPr lang="en-US" sz="1455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жизни Черкасова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творческого пути Н.К. Черкасова
</a:t>
            </a:r>
            <a:endParaRPr lang="en-US" sz="252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театра к кино у Черкасова происходил постепенно, и каждый новый этап расширял круг его героев.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Десятилетия показывают рост узнаваемости: от обучения и первых работ — к историческим и литературным персонажам, которые стали «визитной карточкой» актера.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периодах творческой работы Н.К. Черкасова (обобщение по десятилетиям, без привязки к отдельным датам).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295008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9400" y="1285325"/>
            <a:ext cx="690300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заметные киноработы и путь к славе
</a:t>
            </a:r>
            <a:endParaRPr lang="en-US" sz="2801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«Юность Максима»: живой герой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заметное появление Черкасова — роль Максима в фильме «Юность Максима». Образ получился энергичным и понятным зрителю, а характер удерживал внимание на протяжении всей истории.
</a:t>
            </a:r>
            <a:endParaRPr lang="en-US" sz="130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фильма открыл дорогу
</a:t>
            </a:r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«Юности Максима» популярность актера заметно выросла. Это позволило ему получать более крупные задания, в том числе в исторических картинах, где важны масштаб и характер.
</a:t>
            </a:r>
            <a:endParaRPr lang="en-US" sz="1303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простоты и эмоций
</a:t>
            </a:r>
            <a:pPr algn="ctr" indent="0" marL="0">
              <a:lnSpc>
                <a:spcPct val="100000"/>
              </a:lnSpc>
              <a:buNone/>
            </a:pPr>
            <a:r>
              <a:rPr lang="en-US" sz="14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Черкасов играл так, что в роли ощущалась и внутреняя сила, и эмоциональная ясность. Он сочетал простоту поведения героя с глубиной чувств, из-за чего образ запоминался.
</a:t>
            </a:r>
            <a:endParaRPr lang="en-US" sz="142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«Александр Невский»: герой русской истории
</a:t>
            </a:r>
            <a:endParaRPr lang="en-US" sz="2769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как пример стойкости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Сергея Эйзенштейна «Александр Невский» Черкасов сыграл князя Александра Невского — защитника русской земли. Этот образ связан с мужеством и спокойной уверенностью, с умением отвечать за Родину.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легко узнается по внешним деталям: доспехам, древнерусским предметам, сцене Ледового побоища. Портрет актера в роли князя помогает увидеть, как сдержанная сила превращается в художественный образ.
</a:t>
            </a:r>
            <a:endParaRPr lang="en-US" sz="1455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стал запоминающимся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Эйзенштейн и создание выразительного образа
</a:t>
            </a:r>
            <a:endParaRPr lang="en-US" sz="2276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 взгляд актера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моменту совместной работы Черкасов уже умел работать «в большом размере»: держать внимание, точно произносить слова и передавать эмоции жестом.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Эйзенштейн ценил пластику и выразительное лицо актера. Черкасову удавалось показывать характер без лишних объяснений — через движение, взгляд и интонацию.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Сценическая пластика в кино
</a:t>
            </a:r>
            <a:endParaRPr lang="en-US" sz="85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Цельные образы
</a:t>
            </a:r>
            <a:pPr algn="ctr" indent="0" marL="0">
              <a:lnSpc>
                <a:spcPct val="100000"/>
              </a:lnSpc>
              <a:buNone/>
            </a:pPr>
            <a:r>
              <a:rPr lang="en-US" sz="8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совместных проектах герои получались цельными: зритель считывал их как завершенный характер. Это усиливало ощущение «крупной картины», где важны ритм и композиция кадра.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стала манера, которую легко узнавать: в кадре работают и движение, и пауза, и мимика. Так актерский образ превращался в часть художественного языка фильма.
</a:t>
            </a:r>
            <a:pPr algn="ctr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Эффект, который остается в памяти
</a:t>
            </a:r>
            <a:endParaRPr lang="en-US" sz="85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«Иван Грозный»: сложный исторический образ
</a:t>
            </a:r>
            <a:endParaRPr lang="en-US" sz="267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«Иван Грозный» Черкасов сыграл царя Ивана IV как сильного, умного и внутренне противоречивого человека. В роли важны не только решения, но и то, что скрыто внутри.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Черкасову нужно было показать разные состояния: власть и страх, одиночество и сомнение, ответственность и усталость от нее. Такая работа требует особенно точной актерской настройки — чтобы зритель поверил роли.
</a:t>
            </a:r>
            <a:endParaRPr lang="en-US" sz="1555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Ивана Грозного стал одним из самых глубоких в творчестве актера. Он показывает, как один персонаж может быть одновременно грозным и уязвимым, а поступки — рождаться из сложных чувств.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литературы эта роль полезна: она помогает понять, как в искусстве создается многослойный характер. Персонаж «читается» не только по словам, но и по взгляду, темпу речи и жестам.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823" y="1128900"/>
            <a:ext cx="3937754" cy="2773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Н.К. Черкасова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фиксирует ключевые экранизации и персонажей, которых особенно запомнили зрители.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Черкасов убедителен там, где герой ярко выражен внешне и внутренне: у него заметная воля, четкий характер и легко считываемая эмоциональная линия.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фильмах и ролях Н.К. Черкасова (по предоставленному описанию; точные годы в исходных данных не указаны).
</a:t>
            </a:r>
            <a:endParaRPr lang="en-US" sz="1035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Кихот»: литературный герой на экране
</a:t>
            </a:r>
            <a:endParaRPr lang="en-US" sz="2127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фильме «Дон Кихот» Николай Черкасов сыграл героя романа Мигеля де Сервантеса. В его игре мечтательность сочетается с неловкими, смешными поступками и при этом сохраняется благородный внутренний стержень.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Кихот у Черкасова не сводится к комику: он добр, верит в справедливость и готов защищать слабых. Для разговора о роли подходят книга Сервантеса, ветряные мельницы, дорога и образ странствующего рыцаря.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образ литературного героя у Черкасова
</a:t>
            </a:r>
            <a:endParaRPr lang="en-US" sz="227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над ролью: от текста и характера до съемки и закрепления образа у зрителей.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000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четыре выразительных элемента делали образы Черкасова узнаваемыми и эмоционально убедительными.
</a:t>
            </a:r>
            <a:endParaRPr lang="en-US" sz="1401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Черкасова отличали выразительная мимика, сильный голос, четкая речь и крупный, запоминающийся жест.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актерской манеры и разбору ролей в учебных материалах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героев играл Черкасов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 центре внимания актера оказывались герои с яркой судьбой и характером; остальные группы встречались реже и дополняли общий «портрет» его мастерства.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значительная часть ролей связана с историей и литературой, актеру легче создавать цельный образ: у персонажа есть идея, масштаб и понятные поступки.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группировка ролей (иллюстративно, без точных статистических долей)
</a:t>
            </a:r>
            <a:endParaRPr lang="en-US" sz="1181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6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актера и значение его творчества
</a:t>
            </a:r>
            <a:endParaRPr lang="en-US" sz="2836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Черкасов был народным артистом СССР и лауреатом Сталинской премии. Его воспринимали не только как любимого артиста, но и как человека, чьи роли работали на культурный смысл эпохи.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Черкасова закрепилось в истории отечественного театра и кино как пример высокого актерского мастерства. Он умел строить образ так, чтобы зритель понимал и поступки героя, и его внутреннее состояние.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связано с персонажами, ставшими классическими для зрителей разных поколений. Фильмы с участием актера и сегодня помогают увидеть, как характер рождается из взгляда, жеста и интонации.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Черкасов в театре и культурной жизни
</a:t>
            </a:r>
            <a:endParaRPr lang="en-US" sz="2438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кино, Черкасов много работал на сцене и оставался связан с театром. Театральная дисциплина помогала ему держать точную речь, сохранять выразительность движений и тщательно готовиться к каждому выходу к зрителю.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Сценический опыт отражался и в киноролях: актер лучше чувствовал ритм фразы и «видимость» образа. Для иллюстрации можно использовать фотографии со спектаклей, театральные афиши и портреты в разные годы.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017" y="1128900"/>
            <a:ext cx="2605166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Черкасов важен для истории кино и литературы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актер последовательно соединяет характер героя и выразительные средства, литературный персонаж становится частью школьной и зрительской памяти, а не просто «историей про сюжет».
</a:t>
            </a:r>
            <a:endParaRPr lang="en-US" sz="1398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описаниям ролей Н.К. Черкасова и их школьным интерпретациям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критериев объясняет, почему актер стал значимым связующим звеном между книгой, театром и экраном.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имя Черкасова помнят сегодня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Черкасов остается известным благодаря ролям, связанным с историей, литературой и сильными человеческими характерами. Зрители узнают его по манере: герой «говорит» взглядом и движением, а не только словами.
</a:t>
            </a:r>
            <a:endParaRPr lang="en-US" sz="1525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фильмы часто используют как примеры того, как актер способен создать яркий и цельный образ. На уроках это удобно: можно сравнивать, как меняется восприятие героя, когда его читают и когда его видят.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Черкасов показал, что в искусстве важны не только реплики. Значение имеют жест, интонация, темп речи и то, как актер держит паузу. Благодаря этому даже сложные персонажи становятся понятнее.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помогает школьникам видеть связь между книгой, театром и кино. Когда герой «переходит» на экран, ученик учится внимательнее относиться к деталям текста и к тому, как характер проявляется в поступках.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Черкасова к зрительской памяти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учебы и театральных опытов к большим ролям в кино и закреплению имени в культурной памяти.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Н.К. Черкасова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Черкасов вошел в историю культуры как актер, ярко воплощавший литературных и исторических героев. Его образы в «Дон Кихоте», «Александре Невском» и «Иване Грозном» помогают понимать чувства и поступки персонажей на уроках.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2026-05-13T06:49:55Z</dcterms:created>
  <dcterms:modified xsi:type="dcterms:W3CDTF">2026-05-13T06:49:55Z</dcterms:modified>
</cp:coreProperties>
</file>