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обзор, темы и значение для мира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Огромный островной мир в Тихом океане с богатым природным и культурным разнообразием.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и особенности Океании
</a:t>
            </a:r>
            <a:endParaRPr lang="en-US" sz="256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охватывает тысячи островов Тихого океана, разделённых на Меланезию, Микронезию и Полинезию. Здесь соседствуют различные климатические зоны, культуры и истории, отражающие богатство региона.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Океании и их особенности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Меланезия — крупные и разнообразные острова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регион крупнейших островов, таких как Новая Гвинея и Фиджи, где смешиваются тропические леса и богатая культура коренных народов. Климат здесь варьируется от влажного тропического до прибрежного.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Микронезия — множество маленьких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Включает такие государства, как Кирибати и Палау, отличающиеся малой площадью и уязвимостью к тайфунам. Природа разнообразна, а население сохраняет традиционные ремёсла и обычаи.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Полинезия — культура и история мореплавателей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Обширный регион с островами вроде Гавайев и острова Пасхи. Здесь развиты уникальные языки, искусство и древние традиции морских путешествий, поддерживающие связь между островами.
</a:t>
            </a:r>
            <a:endParaRPr lang="en-US" sz="138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природа и экономика лидера региона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климата и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тропических лесов на севере до пустынь в центре Австралия удивляет разнообразием ландшафтов и климатических зон, формируя уникальную экосистему.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Экономическое значение Австралии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занимает ведущее место по добыче руда, золота и угля. Кроме того, Австралия известна редкими животными, такими как кенгуру и коала, которые обогащают её природное наследие.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Папуа — Новой Гвинеи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и культурное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государстве с почти 10 миллионами жителей существует более 800 языков, отражающих этническое многообразие и многовековые традиции коренных народов.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природные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Папуа — Новая Гвинея богата золотом и медью, а сельское хозяйство остаётся важной отраслью для местного населения, обеспечивая продовольствие и рабочие места.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3866"/>
            <a:ext cx="2737200" cy="23736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5587" y="2403819"/>
            <a:ext cx="2737200" cy="23736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6462" y="2403819"/>
            <a:ext cx="2737200" cy="237366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значимые островные страны Океании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1100007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Фиджи — туризм и сельское хозяйство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архипелаг из 332 островов славится туристическими курортами, выращиванием сахарного тростника и уникальными морскими обитателями в коралловых рифах.
</a:t>
            </a:r>
            <a:endParaRPr lang="en-US" sz="1362" dirty="0"/>
          </a:p>
        </p:txBody>
      </p:sp>
      <p:sp>
        <p:nvSpPr>
          <p:cNvPr id="11" name="Text 3"/>
          <p:cNvSpPr txBox="1"/>
          <p:nvPr/>
        </p:nvSpPr>
        <p:spPr>
          <a:xfrm>
            <a:off x="3195587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Самоа — хранитель культуры фаа-самоа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двух главных островов, где развиты традиционные танцы, фестивали и обряда повседневной жизни, которые сохраняют идентичность народа.
</a:t>
            </a:r>
            <a:endParaRPr lang="en-US" sz="1362" dirty="0"/>
          </a:p>
        </p:txBody>
      </p:sp>
      <p:sp>
        <p:nvSpPr>
          <p:cNvPr id="12" name="Text 4"/>
          <p:cNvSpPr txBox="1"/>
          <p:nvPr/>
        </p:nvSpPr>
        <p:spPr>
          <a:xfrm>
            <a:off x="6126462" y="1095550"/>
            <a:ext cx="27372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Тонга — королевство с морскими традициями
</a:t>
            </a:r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из немногих островных королевств, где до сих пор чтят древние праздники и поддерживают богатое наследие мореплавателей и рыбаков.
</a:t>
            </a:r>
            <a:endParaRPr lang="en-US" sz="136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зоны и погодные условия региона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Океании сочетаются тропический, экваториальный и субтропический климат, что создаёт разнообразие погодных условий и ландшафтов.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подвержен тайфунам и засухам, особенно в Микронезии и Австралии, что оказывает влияние на образ жизни и хозяйственную деятельность населения.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мореплаватели и заселение островов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Полинезийцы ориентировались по звёздам и природным признакам, преодолевая огромные расстояния на воде для колонизации островов.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Археологические находки в Лапиту и Фиджи подтверждают, что миграционные маршруты начались более трёх тысяч лет назад, формируя этническое разнообразие.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мировоззрение народов Океании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Христианство занимает доминирующее место, однако древние верования и обряды продолжают влиять на социальную жизнь и культурные традиции островитян.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 ритуальные танцы связаны с важными жизненными этапами и природными циклами, что помогает поддерживать историческую преемственность.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Французский распространён в некоторых заморских территориях, например, на Таити и Новой Каледонии, что связано с колониальным прошлым региона.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официально используется в Австралии, Новой Зеландии и Фиджи, служа связующим элементом между разными народами региона.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насчитывает свыше тысячи диалектов, принадлежащих главным образом к австронезийской и папуасской языковым семьям, отражая сложную историю переселений.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и лингвистическое многообразие Океании
</a:t>
            </a:r>
            <a:endParaRPr lang="en-US" sz="22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Традиционное искусство и культурные элементы
</a:t>
            </a:r>
            <a:endParaRPr lang="en-US" sz="2442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Резьба и татуировки маори — символы идентичности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3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Маори Новой Зеландии славятся искусной резьбой по дереву и сложными татуировками — мельчайшим узором, рассказывающим о семье, статусе и личной истории каждого человека. Эти традиции передаются из поколения в поколение, сохраняя культурную память народа.
</a:t>
            </a:r>
            <a:endParaRPr lang="en-US" sz="1316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Самоанское украшательство и татуировка — рассказы на теле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народа Самоа татуировки — важный обряд жизни и знак взрослости. Уникальные узоры сочетаются с традиционными украшениями из перьев и раковин, которые демонстрируют связь с природой и духовным миром.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Статуи моаи и традиционные танцы — мистика острова Пасхи
</a:t>
            </a:r>
            <a:pPr algn="l" indent="0" marL="0">
              <a:lnSpc>
                <a:spcPct val="115000"/>
              </a:lnSpc>
              <a:buNone/>
            </a:pPr>
            <a:r>
              <a:rPr lang="en-US" sz="13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Каменные статуи моаи — загадка острова Пасхи, представляющие предков и защитников. Традиционные танцы, такие как гавайское хулу и маорийская хака, объединяют людей в праздниках и обрядах, выражая глубокие эмоции и исторические события.
</a:t>
            </a:r>
            <a:endParaRPr lang="en-US" sz="1324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 современная культура Океании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в Окленде и Суве
</a:t>
            </a:r>
            <a:pPr algn="l" indent="0" marL="0">
              <a:lnSpc>
                <a:spcPct val="115000"/>
              </a:lnSpc>
              <a:buNone/>
            </a:pPr>
            <a:r>
              <a:rPr lang="en-US" sz="9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Окленд и Сува — крупные города, где традиции соседствуют с современностью. Здесь живут представители разных народов, активно развиваются бизнес и культура, а городские жители поддерживают связь с историческими корнями через праздники и ремёсла.
</a:t>
            </a:r>
            <a:endParaRPr lang="en-US" sz="1403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Молодёжь и интернет: объединение традиций и инноваций
</a:t>
            </a:r>
            <a:pPr algn="l" indent="0" marL="0">
              <a:lnSpc>
                <a:spcPct val="115000"/>
              </a:lnSpc>
              <a:buNone/>
            </a:pPr>
            <a:r>
              <a:rPr lang="en-US" sz="8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Молодое поколение островитян активно пользуется интернетом и социальными сетями для общения и самовыражения. Вместе с тем, в сельских районах продолжают ценить народное творчество и сохранять древние ремёсла, создавая стильный синтез прошлого и настоящего.
</a:t>
            </a:r>
            <a:endParaRPr lang="en-US" sz="132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валютный фонд, 2023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и отрасли: ресурсы Океании
</a:t>
            </a:r>
            <a:endParaRPr lang="en-US" sz="2628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Горнодобыча в Австралии обеспечивает почти половину её экспорта. В экономике малых островов значительную роль играет туризм, а также сельское хозяйство — кокос и сахарный тростник.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региона сильно зависит от природных ресурсов и туризма, что создаёт как возможности, так и уязвимости для островных стран.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2805937"/>
            <a:ext cx="8593800" cy="2064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0350" y="270000"/>
            <a:ext cx="64410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экологические вызовы и климатические угрозы
</a:t>
            </a:r>
            <a:endParaRPr lang="en-US" sz="1695" dirty="0"/>
          </a:p>
        </p:txBody>
      </p:sp>
      <p:sp>
        <p:nvSpPr>
          <p:cNvPr id="7" name="Text 1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9860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моря особенно опасно для низменных атоллов Кирибати и Тувалу, угрожая населению и инфраструктуре. В регионе активно проводят меры по переселению и строительству защитных сооружений.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42250" y="1585602"/>
            <a:ext cx="37317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Тайфуны часто обрушиваются на Микронезию, приводят к разрушениям, а засухи в Австралии затрудняют сельское хозяйство. Экологические программы направлены на адаптацию и сохранение природных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разнообразие: животные и растения Океании
</a:t>
            </a:r>
            <a:endParaRPr lang="en-US" sz="2442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богатство и барьер островов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региона, включая Большой Барьерный, играют ключевую роль в экосистемах и туризме. Они поддерживают разнообразие морских видов и защищают побережья от эрозии и штормов.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животные Океании: символы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 — дом кенгуру, утконоса и ехидны, которых нет нигде больше. Редкие птицы, как казуары и кеа, живут в тропических лесах, а моаи с острова Пасхи напоминают о духовном значении природы для человека.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370374"/>
            <a:ext cx="4646100" cy="257585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44350" y="1584760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значительные различия в населении и плотности между крупными и малыми странами региона, с быстрым ростом в некоторых островных государствах.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4694275"/>
            <a:ext cx="26898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2023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266400"/>
            <a:ext cx="7070100" cy="5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плотность в странах Океании
</a:t>
            </a:r>
            <a:endParaRPr lang="en-US" sz="2614" dirty="0"/>
          </a:p>
        </p:txBody>
      </p:sp>
      <p:sp>
        <p:nvSpPr>
          <p:cNvPr id="10" name="Text 4"/>
          <p:cNvSpPr txBox="1"/>
          <p:nvPr/>
        </p:nvSpPr>
        <p:spPr>
          <a:xfrm>
            <a:off x="5344350" y="2631624"/>
            <a:ext cx="3529800" cy="8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Малая плотность населения Австралии контрастирует с более густонаселенными островными государствами, где рост продолжается быстрее среднемирового уровня.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2405445"/>
            <a:ext cx="4156500" cy="237050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2405398"/>
            <a:ext cx="4156500" cy="23705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Туризм: вклад в экономику и жизнь Океании
</a:t>
            </a:r>
            <a:endParaRPr lang="en-US" sz="2507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1100007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Гавайи — магнит для туристов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Гавайские острова привлекают миллионы туристов ежегодно благодаря своим пляжам, вулканам и культурным фестивалям. Туризм формирует значительную часть экономики и создаёт рабочие места.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1095550"/>
            <a:ext cx="4156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Фиджи и Таити: кораллы и традиции на службе туризма
</a:t>
            </a:r>
            <a:pPr algn="l" indent="0" marL="0">
              <a:lnSpc>
                <a:spcPct val="115000"/>
              </a:lnSpc>
              <a:buNone/>
            </a:pPr>
            <a:r>
              <a:rPr lang="en-US" sz="9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острова, такие как Фиджи и Таити, широко развивают туризм, сочетая отдых на пляже с знакомством с местной культурой. Эти отрасли обеспечивают доход большинству жителей.
</a:t>
            </a:r>
            <a:endParaRPr lang="en-US" sz="141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7457"/>
            <a:ext cx="2745600" cy="14666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04421" y="1087428"/>
            <a:ext cx="2745600" cy="14666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8500" y="1087428"/>
            <a:ext cx="2745600" cy="14666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80350" y="270000"/>
            <a:ext cx="70995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формирование стран Океании
</a:t>
            </a:r>
            <a:endParaRPr lang="en-US" sz="2723" dirty="0"/>
          </a:p>
        </p:txBody>
      </p:sp>
      <p:sp>
        <p:nvSpPr>
          <p:cNvPr id="10" name="Text 2"/>
          <p:cNvSpPr txBox="1"/>
          <p:nvPr/>
        </p:nvSpPr>
        <p:spPr>
          <a:xfrm>
            <a:off x="280350" y="2822396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Австралии Джеймсом Куком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1770 году Джеймс Кук высадился на восточном берегу Австралии, что стало важным этапом для последующего европейского проникновения и колонизации региона.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3204421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Колонизация и борьба за независимость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XIX-XX веках многие острова Океании подверглись колониальному управлению. В послевоенный период страны постепенно получили независимость, сохранив свою идентичность.
</a:t>
            </a:r>
            <a:endParaRPr lang="en-US" sz="1389" dirty="0"/>
          </a:p>
        </p:txBody>
      </p:sp>
      <p:sp>
        <p:nvSpPr>
          <p:cNvPr id="12" name="Text 4"/>
          <p:cNvSpPr txBox="1"/>
          <p:nvPr/>
        </p:nvSpPr>
        <p:spPr>
          <a:xfrm>
            <a:off x="6128499" y="2820607"/>
            <a:ext cx="2745600" cy="18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Второй мировой войны
</a:t>
            </a:r>
            <a:pPr algn="l" indent="0" marL="0">
              <a:lnSpc>
                <a:spcPct val="115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Бои за Гуадалканал и временная японская оккупация оказали глубокое влияние на регион. Послевоенные изменения способствовали росту национального самосознания и политической независимости.
</a:t>
            </a:r>
            <a:endParaRPr lang="en-US" sz="138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уровня моря угрожает низменным островам, вызывая необходимость масштабных адаптационных программ и международной поддержки.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населения увеличивается из-за ухудшения условий жизни и поиска работы, что создаёт социально-экономические сложности как для островов, так и для соседних стран.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уникальных культур и языков требует образовательных инициатив и вовлечения молодёжи в традиционные практики.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 активно участвует в международных экологических и экономических форумах, направленных на устойчивое развитие и защиту природы.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вызовы и международное сотрудничество
</a:t>
            </a:r>
            <a:endParaRPr lang="en-US" sz="191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241450" y="1498689"/>
            <a:ext cx="466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Океания: уникальность и вызовы на пути к устойчивому будущему
</a:t>
            </a:r>
            <a:endParaRPr lang="en-US" sz="2165" dirty="0"/>
          </a:p>
        </p:txBody>
      </p:sp>
      <p:sp>
        <p:nvSpPr>
          <p:cNvPr id="5" name="Text 1"/>
          <p:cNvSpPr txBox="1"/>
          <p:nvPr/>
        </p:nvSpPr>
        <p:spPr>
          <a:xfrm>
            <a:off x="2241450" y="2614300"/>
            <a:ext cx="4661100" cy="113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регион сочетает богатство природы и культурного наследия с актуальными экологическими и социальными задачами, требующими совместных усилий на национальном и международном уровнях.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2026-05-11T00:28:54Z</dcterms:created>
  <dcterms:modified xsi:type="dcterms:W3CDTF">2026-05-11T00:28:54Z</dcterms:modified>
</cp:coreProperties>
</file>