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«Таинственный остров» Жюля Верна: роман для урока английского языка в 10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6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Приключения, наука и выживание в классическом романе XIX 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3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1927" y="0"/>
            <a:ext cx="8059745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 и эпоха научного прогресса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Жюля Верна возник в век стремительных открытий, когда наука, техника и путешествия меняли представление о мире. «Таинственный остров» отражает веру XIX века в разум, труд и способность человека организовать жизнь даже в экстремальных условиях.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9" y="2400"/>
            <a:ext cx="847478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завязка: побег на воздушном шаре и крушение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0470100" y="32817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из плена
</a:t>
            </a:r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Пятеро северян во время Гражданской войны в США решаются на дерзкий побег на воздушном шаре. Их план основан на смелости, но зависит от погоды и случайности.
</a:t>
            </a:r>
            <a:endParaRPr lang="en-US" sz="2677" dirty="0"/>
          </a:p>
        </p:txBody>
      </p:sp>
      <p:sp>
        <p:nvSpPr>
          <p:cNvPr id="10" name="Text 3"/>
          <p:cNvSpPr txBox="1"/>
          <p:nvPr/>
        </p:nvSpPr>
        <p:spPr>
          <a:xfrm>
            <a:off x="10470000" y="52875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 над океаном
</a:t>
            </a:r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Непредсказуемый шторм уносит героев далеко от маршрута и лишает их контроля над полётом. Вместо спасения они оказываются перед новой угрозой — неизвестным океаном и изоляцией.
</a:t>
            </a:r>
            <a:endParaRPr lang="en-US" sz="2677" dirty="0"/>
          </a:p>
        </p:txBody>
      </p:sp>
      <p:sp>
        <p:nvSpPr>
          <p:cNvPr id="11" name="Text 4"/>
          <p:cNvSpPr txBox="1"/>
          <p:nvPr/>
        </p:nvSpPr>
        <p:spPr>
          <a:xfrm>
            <a:off x="10470000" y="7293400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борьбы за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Высадившись на необитаемом острове, они вынуждены искать воду, пищу и укрытие с нуля. С этого момента сюжет строится вокруг выживания, практических решений и освоения незнакомой среды.
</a:t>
            </a:r>
            <a:endParaRPr lang="en-US" sz="26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 их функции в сюжете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героя есть своя роль, и именно их различия делают группу сильной.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успешна потому, что знания, опыт и дисциплина распределены между разными людьми и дополняют друг друга.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Жюля Верна «The Mysterious Island»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герои осваивают остров Линкольна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романе Жюля Верна «The Mysterious Island»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71" y="1891850"/>
            <a:ext cx="5567359" cy="428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696" y="1891850"/>
            <a:ext cx="5567359" cy="4284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9196" y="1891850"/>
            <a:ext cx="5567359" cy="428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Скалы, пещеры и берег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острова сразу задаёт ощущение замкнутого мира, где каждый участок имеет значение. Скалы дают укрытие, пещеры — защиту, а береговая линия становится границей между безопасностью и неизвестностью. Именно здесь начинается труд колонистов.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ресурс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камень, вода и живые организмы не просто окружают героев, а определяют их повседневные решения. Всё пригодное нужно найти, проверить и приспособить к делу. Остров словно заставляет людей мыслить как исследователи и ремесленники одновременно.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риск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придаёт пространству скрытую напряжённость: под внешним спокойствием чувствуется сила, способная изменить жизнь колонистов за один момент. Такой образ делает остров не только местом труда, но и ареной постоянной проверки на выдержку.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Линкольна как пространство испытания
</a:t>
            </a:r>
            <a:endParaRPr lang="en-US" sz="5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выходят не отдельные подвиги, а ежедневная организация жизни: жильё, пища и ремесло требуют постоянного внимания.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задачи занимают основную часть усилий, поэтому роман показывает цивилизацию как результат труда, а не удачи.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сферы деятельности колонистов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тексту романа Жюля Верна «The Mysterious Island»
</a:t>
            </a:r>
            <a:endParaRPr lang="en-US" sz="14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средство выживания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в деле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химии помогает Сайресу Смиту решать прикладные задачи, которые напрямую влияют на безопасность и устойчивость жизни колонистов. Наука здесь не отвлечённая теория, а инструмент выживания.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Механика и изобретательность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принципы позволяют создавать полезные устройства, инструменты и простые производственные решения. Верн показывает, что техническая мысль начинается с умения наблюдать и точно рассчитывать.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контроль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тепло и преобразование материалов становятся основой домашнего уклада и ремесла. Герои учатся управлять природными силами, чтобы строить, защищаться и работать более эффективно.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координация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примитивные средства связи важны, потому что помогают поддерживать порядок в небольшом обществе. В романе знание ценится прежде всего за способность объединять людей и упрощать совместный труд.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2458" y="2400"/>
            <a:ext cx="8300734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и распределение обязанностей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Сайрес Смит — руководство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задаёт направление общих действий и превращает разрозненные усилия в последовательный план. Его роль особенно важна там, где требуется точный расчёт и ответственность за решения.
</a:t>
            </a:r>
            <a:endParaRPr lang="en-US" sz="2455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Пенкроф — практическая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 берёт на себя тяжёлую работу, строительство и изготовление нужных предметов. Его опыт помогает быстро превращать идеи в реальные результаты и поддерживать хозяйство.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Герберт и Наб —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Герберт учится у старших и постепенно становится полноценным помощником, а Наб обеспечивает быт и порядок. Вместе они показывают, что надёжная команда держится на взаимной помощи.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Гедеон Спилет —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 фиксирует события, замечает детали и помогает сохранять ясную картину происходящего. Его взгляд со стороны делает историю более точной и уравновешенной.
</a:t>
            </a:r>
            <a:endParaRPr lang="en-US" sz="24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128588"/>
            <a:ext cx="10121400" cy="56411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острова и способы их использования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материалы в романе становятся основой хозяйства, потому что герои умеют превращать их в полезные вещи.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у Верна не пустое пространство, а склад возможностей: знание и труд превращают природные ресурсы в основу цивилизованной жизни.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Жюля Верна «The Mysterious Island»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2764" y="2082325"/>
            <a:ext cx="5111848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7076" y="2082325"/>
            <a:ext cx="5111848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Тайный покровитель и мотив загадки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помощь в критический момент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Колонисты не раз сталкиваются с неожиданной поддержкой, когда исход события кажется предрешённым. Эти эпизоды создают ощущение чьего-то скрытого участия и заставляют читателя искать объяснение вместе с героями.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которые не поддаются сразу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странные происшествия выглядят как случайность, но постепенно складываются в цепочку намёков. Верн удерживает интригу, соединяя реалистическое описание быта с атмосферой тайны и напряжённого ожидания.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наблюдателя над островом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успешнее колонисты обустраивают жизнь, тем сильнее ощущение, что за ними следят. Мотив невидимого покровителя придаёт острову особую драматичность и делает привычные действия частью более крупной загадки.
</a:t>
            </a:r>
            <a:endParaRPr lang="en-US" sz="18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нужды к изобретению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новая вещь возникает как ответ на конкретную проблему: нехватку жилья, инструментов или средств связи. Техника у Верна рождается не из любопытства, а из необходимости выжить и упорядочить жизнь.
</a:t>
            </a:r>
            <a:endParaRPr lang="en-US" sz="2415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острове последовательно проступает путь от первобытного труда к более организованному хозяйству. Это показывает, что прогресс у Верна — не мгновенное чудо, а результат терпения, расчёта и совместной работы.
</a:t>
            </a:r>
            <a:endParaRPr lang="en-US" sz="2247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становится делом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и естественнонаучные сведения Сайреса Смита превращаются в практику: герои строят, плавят металл, делают посуду и используют простые механизмы. Наука в романе измеряется пользой для людей.
</a:t>
            </a:r>
            <a:endParaRPr lang="en-US" sz="2255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важнее 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подчёркивает: любое устройство теряет смысл, если не служит безопасности, порядку и нравственной ответственности. Поэтому технический прогресс в романе всегда связан с человеческим выбором и дисциплиной.
</a:t>
            </a:r>
            <a:endParaRPr lang="en-US" sz="2260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прогресс в романе
</a:t>
            </a:r>
            <a:endParaRPr lang="en-US" sz="5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образы романа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помогают понять смысл романа и его нравственную перспективу.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 света противопоставляют опасность и ориентацию, хаос и порядок; именно человек придаёт им смысл через труд и разум.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романа Жюля Верна «The Mysterious Island».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9" y="2400"/>
            <a:ext cx="847478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природа: борьба и сотрудничество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испытывает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не становится безопасным автоматически: грозы, рельеф, животные и пожары постоянно напоминают о хрупкости человеческой жизни. Героям приходится действовать точно, спокойно и без лишнего риска.
</a:t>
            </a:r>
            <a:endParaRPr lang="en-US" sz="2130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заменяет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2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Колонисты не покоряют природу силой; они сначала изучают её законы. Именно внимательность к погоде, воде, почве и ландшафту позволяет им принимать разумные решения и избегать катастроф.
</a:t>
            </a:r>
            <a:endParaRPr lang="en-US" sz="2290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превращает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сначала выглядит пустым и опасным, постепенно становится обитаемым. Люди создают жильё, хозяйство и порядок, потому что умеют согласовывать собственные потребности с возможностями среды.
</a:t>
            </a:r>
            <a:endParaRPr lang="en-US" sz="2130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знания и осторожности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 показывает, что устойчивое существование возможно только там, где практический опыт поддержан разумом. Природа остаётся сильнее человека, но человек способен жить с ней в сотрудничестве.
</a:t>
            </a:r>
            <a:endParaRPr lang="en-US" sz="224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переход от физических испытаний к психологической интриге и финальному объяснению загадки. Структура романа удерживает внимание за счёт постепенного усложнения событий.
</a:t>
            </a:r>
            <a:pPr algn="l" indent="0" marL="0">
              <a:lnSpc>
                <a:spcPct val="150041"/>
              </a:lnSpc>
              <a:buNone/>
            </a:pPr>
            <a:r>
              <a:rPr lang="en-US" sz="2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 от выживания к тайне, поэтому роман совмещает приключение, детективную интригу и научно-фантастический элемент.
</a:t>
            </a:r>
            <a:endParaRPr lang="en-US" sz="2295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и нарастание тайны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романа Жюля Верна «The Mysterious Island».
</a:t>
            </a:r>
            <a:endParaRPr lang="en-US" sz="14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3273953"/>
            <a:ext cx="632400" cy="505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6773" y="5195308"/>
            <a:ext cx="632400" cy="56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7229708"/>
            <a:ext cx="632400" cy="562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«Таинственного острова» с другими книгами Жюля Верна
</a:t>
            </a:r>
            <a:endParaRPr lang="en-US" sz="4419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225450" y="28280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художественный мир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продолжает тот же мир, в котором действуют герои и идеи из других книг Верна. Это создаёт ощущение целостной авторской вселенной, а не отдельной истории.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3225450" y="47964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Немо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Немо соединяет «Таинственный остров» с «20 000 лье под водой». Его появление связывает личную драму персонажа с более широкими темами науки, свободы и изоляции.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3225450" y="68443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логика приключения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произведений проявляется в интересе к географии, экспедициям и исследованию мира. Для школьника это удобный пример того, как автор строит взаимосвязанный цикл книг.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капитана Немо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 дистанция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Немо существует как человек, сознательно отгороженный от обычного мира. Его скрытность подчёркивает внутреннюю рану персонажа и делает каждое его действие особенно значимым.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против несправедливости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образе Немо важен не только романтический ореол, но и моральный бунт. Он выступает против насилия и унижения, поэтому его фигура воспринимается как трагически принципиальная.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сила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знания Немо не нейтральны: они могут служить защите, но могут усиливать и разрушение. Верн через него показывает двойственную природу научного прогресса.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тайна Немо раскрывается, роман приобретает философское измерение. Его судьба объединяет героизм, печаль и внутреннюю свободу, оставляя после себя сложное эмоциональное впечатление.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читается как история взросления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героев показывает, как опыт, ответственность и совместный труд формируют зрелость сильнее, чем возраст или удача.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в романе связано с умением учиться, трудиться и отвечать за других; особенно ясно это видно в образе Герберта.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Жюля Верна «The Mysterious Island».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романа для современного школьника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важнее одиночки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убедительно показывает, что в сложной ситуации выигрывает не самый сильный, а тот, кто умеет сотрудничать, распределять обязанности и уважать вклад других.
</a:t>
            </a:r>
            <a:endParaRPr lang="en-US" sz="2519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среду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острова напоминает, что природа требует бережного отношения. Современный читатель легко узнаёт здесь тему разумного использования ресурсов и экологической ответственности.
</a:t>
            </a:r>
            <a:endParaRPr lang="en-US" sz="2359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имеют практическую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Математика, физика, география и технология в книге не выглядят абстрактными предметами. Они становятся инструментами решения реальных задач, с которыми может столкнуться каждый.
</a:t>
            </a:r>
            <a:endParaRPr lang="en-US" sz="2031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перед кризисом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 избегают трудностей, а учатся действовать в них. Поэтому роман остаётся полезным чтением для подростка, которому важно понимать цену выдержки и самоорганизации.
</a:t>
            </a:r>
            <a:endParaRPr lang="en-US" sz="2519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романа Жюля Верна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«Таинственный остров» показывает, что разум, труд и солидарность способны превратить хаос в порядок. Именно поэтому роман остаётся живым и сегодня: он учит действовать, думать и не терять человечности.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2026-05-31T15:34:30Z</dcterms:created>
  <dcterms:modified xsi:type="dcterms:W3CDTF">2026-05-31T15:34:30Z</dcterms:modified>
</cp:coreProperties>
</file>