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клеток энергией: ключевые понятия и значение для жизни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получают энергию из света и веществ для жизни и роста.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открытия в изучении клеточной энергии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клеточного дыхания начались в XIX веке с работ Пастера и Кальвина. В 1941 году А. Липпман обнаружил роль митохондрий в производстве АТФ. Эти открытия помогли разработать лекарства и улучшить спортивные методики.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— главный источник энергии в клетках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и человека глюкоза поступает с пищей, а у растений образуется в процессе фотосинтеза. Она является основным топливом клеток для получения энергии.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из пищи и фотосинтеза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расщеплении глюкозы выделяется энергия, необходимая для синтеза молекул АТФ — универсальной энергии для клеточных процессов.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глюкозы и образование АТФ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глюкозы сохраняется в клетках как гликоген у животных и крахмал у растений, обеспечивая запасы энергии на будущее.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Запасание глюкозы в форме полисахаридов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АТФ содержит аденин, рибозу и три остатка фосфорной кислоты. Энергия высвобождается при гидролизе последней связи, обеспечивая энергию для клеточных функций.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01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
</a:t>
            </a:r>
            <a:endParaRPr lang="en-US" sz="6101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 АТФ синтезируются и расходуются каждой клеткой каждую секунду для жизнедеятельности.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справочник, 2020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Митохондрии: центры выработки энергии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митохондриях происходит окислительное фосфорилирование — основной путь производства АТФ при участии кислорода. Это ключ к эффективному энергообмену.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в митохондриях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животные имеют развитую митохондриальную сеть, что позволяет им быстро снабжать клетки энергией во время движения и стресса.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активности организма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 высокой энергетической потребностью, такие как мышечные или нервные, содержат больше митохондрий для обеспечения жизненно важных функций.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митохондрий и активность клеток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расходов АТФ в клеточных процессах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энергоёмкие процессы связаны с построением молекул и мышечной деятельностью.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клеточного метаболизма, 2019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АТФ расходуется на синтез и мышечные сокращения, что подчёркивает их важность для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преобразование солнечной энергии в химическую
</a:t>
            </a:r>
            <a:endParaRPr lang="en-US" sz="2328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осуществляется растениями, водорослями и бактериями при участии хлорофилла, который поглощает солнечный свет. Процесс превращает воду и углекислый газ в глюкозу.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выделяется кислород — важный для дыхания организмов. Основная реакция: углекислый газ и вода превращаются в глюкозу и кислород.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энергии: от солнца до клетки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передачи и преобразования энергии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дыхание: этапы превращения энергии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— первая стадия, происходит в цитоплазме. Здесь глюкоза расщепляется на две молекулы пирувата с образованием небольшой части АТФ.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 — происходит в митохондриях, пируват окисляется с выделением углекислого газа и переносом электронов.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Электрон-транспортная цепь в митохондриях использует электроны для синтеза большого количества АТФ, зависящего от кислорода.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875582"/>
            <a:ext cx="3765900" cy="22152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аэробного и анаэробного дыхания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и эффективность двух типов клеточного дыхания.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гораздо эффективнее, обеспечивая больше энергии при участии кислорода.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учебник биологии, 2021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Ферменты: катализаторы энергетического обмена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2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ферментов в метаболизме АТФ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химические реакции, необходимые для обмена энергии в клетке. Например, АТФаза помогает быстро расщеплять молекулы АТФ, высвобождая энергию для работы клеточных процессов.
</a:t>
            </a:r>
            <a:endParaRPr lang="en-US" sz="1682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ферменты и их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Каталаза обезвреживает токсичную перекись водорода, а цитохромы играют важную роль в переносе электронов при клеточном дыхании, обеспечивая эффективное производство АТФ.
</a:t>
            </a:r>
            <a:endParaRPr lang="en-US" sz="17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Запасение энергии: роль гликогена и жиров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глюкозы в клетках преобразуется в гликоген, который хранится преимущественно в печени и мышцах как быстрый источник энергии.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Жировые запасы создаются из избыточной глюкозы и других веществ, откладываются в жировой ткани и обеспечивают длительный энергетический резерв.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обладают высокой энергетической плотностью — около 9 килокалорий на грамм, что более чем в два раза превышает энергию углеводов и белков.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Гликоген обеспечивает быстрый доступ к энергии при необходимости, тогда как жиры используются при длительных физических нагрузках и голодании.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ценность основных питательных веществ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служат основным источником энергии при длительной нагрузке, тогда как углеводы и белки быстрее расходуются в организме.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биохимических исследований, 2020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наиболее энергоёмкие, что объясняет их роль в накоплении энергии для длительных периодов без пищи.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энергии в организме человека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расходует АТФ для сокращений, обеспечивая движение и поддержание активности организма.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потребляет до 20% общей энергии организма даже в состоянии покоя, поддерживая свои функции и обработку информации.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во время сна клетки продолжают использовать энергию для поддержания температуры тела и работы жизненно важных органов.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у растений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растения синтезируют глюкозу через фотосинтез и преобразуют её в крахмал для хранения в клетках как источник энергии.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ночное время и в периоды отсутствия света растения расходуют накопленные запасы крахмала для дыхания и роста новых тканей, поддерживая жизнедеятельность.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энергетического обмена и заболевания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митохондрий снижает способность клеток вырабатывать энергию, вызывая мышечную слабость и метаболические расстройства.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диабете нарушается регуляция глюкозы и энергии в клетках, что приводит к серьёзным метаболическим осложнениям.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заболевания, например болезнь Помпе, связаны с нарушением обмена веществ и утратой способности к эффективному накоплению и использованию энергии.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энергии у разных организмов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данные по расходу энергии на килограмм массы тела у различных животных отражают их активность и метаболизм.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физиологии животных, 2019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Меньшие и более активные организмы тратят значительно больше энергии на единицу массы, чем крупные и медленные животные.
</a:t>
            </a:r>
            <a:endParaRPr lang="en-US" sz="162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 рост организма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183191" y="1731769"/>
            <a:ext cx="1680660" cy="204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Повышенные энергетические потребности в детском возрасте
</a:t>
            </a:r>
            <a:pPr algn="ctr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роста детей и подростков интенсивно делятся клетки и формируются ткани, что требует значительного увеличения энергетических затрат.
</a:t>
            </a:r>
            <a:endParaRPr lang="en-US" sz="1491" dirty="0"/>
          </a:p>
        </p:txBody>
      </p:sp>
      <p:sp>
        <p:nvSpPr>
          <p:cNvPr id="10" name="Text 3"/>
          <p:cNvSpPr txBox="1"/>
          <p:nvPr/>
        </p:nvSpPr>
        <p:spPr>
          <a:xfrm>
            <a:off x="6450325" y="2531450"/>
            <a:ext cx="1680600" cy="20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непрерывного поступления питательных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синтеза АТФ и поддержания метаболизма необходим постоянный приток кислорода и питательных веществ из пищи и воздуха.
</a:t>
            </a:r>
            <a:endParaRPr lang="en-US" sz="14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солнечной энергии растениями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солнечный свет и преобразуют его в химическую энергию в процессе фотосинтеза, создавая органические вещества.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органики животными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энергию, поедая растения, тем самым передавая накопленную растениями солнечную энергию дальше по пищевой цепи.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 разрушителями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перерабатывают органические остатки, освобождая энергию и вещества для повторного использования в экосистеме.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круг энергии в биосфере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энергия циркулирует между организмами, обеспечивая устойчивость и поддержание жизни на планете.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аспекты клеточной энергетики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— фундамент жизни и развития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процессы в клетках обеспечивают жизнедеятельность организма и поддерживают множество функций, объясняя важность сбалансированного питания и физической активности для здоровья.
</a:t>
            </a:r>
            <a:endParaRPr lang="en-US" sz="168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2026-05-09T04:18:47Z</dcterms:created>
  <dcterms:modified xsi:type="dcterms:W3CDTF">2026-05-09T04:18:47Z</dcterms:modified>
</cp:coreProperties>
</file>