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границы, ресурсы и маршруты формируют власть и решения стран.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география и геополитика: как пространство влияет на государства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школьной географии
</a:t>
            </a:r>
            <a:endParaRPr lang="en-US" sz="296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география выросла на стыке географии, истории и обществознания. Её идеи связывают пространство с интересами государств, а геополитика помогает понять, как меняются риски и приоритеты — от холодной войны до Арктики и цифровой логистики.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предмет политической географии
</a:t>
            </a:r>
            <a:endParaRPr lang="en-US" sz="2517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политической географии — государства, территории, границы, политические центры и административные районы. На карте мы «видим» структуру власти и то, как она организует пространство.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— пространственная организация власти: распределение населения, особенности государственного устройства и влияние природных условий. Это помогает объяснять, почему решения принимаются по-разному в разных регионах.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тема соединяет карту мира с историей государств. Так легче связать прошлые события с нынешними отношениями между странами и оценивать их причины.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как преимущество и ограничение
</a:t>
            </a:r>
            <a:endParaRPr lang="en-US" sz="2168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Плюсы: торговля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 экономику, безопасность и внешние связи. Выход к морю облегчает торговлю и развитие портов, а транзитное положение делает государство заметным участником международных перевозок.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компенсации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страны имеют выход к морю, и это может ограничивать прямые связи. Но Швейцария и Австрия компенсируют его развитой транспортной сетью и устойчивой международной кооперацией.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государственных границ и их особенности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границ помогает понять, где чаще возникают споры и какие задачи они выполняют: от регулирования прохода до защиты доступа к ресурсам.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часто связаны с ресурсами и навигацией; спорные границы статистически чаще становятся очагами напряжённости.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Geospatial, 2024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территориальная политическая система
</a:t>
            </a:r>
            <a:endParaRPr lang="en-US" sz="2262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управляет определённой территорией, населением и ресурсами и обладает суверенитетом. Власть проявляется в законах, армии, органах управления и судебной системе.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государственного устройства влияет на распределение полномочий. Унитарные государства обычно действуют более централизованно, а федерации распределяют компетенции между центром и регионами, создавая баланс интересов.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федераций — США, Индия, Германия и Россия. Их устройство демонстрирует, как география регионов и различия в ресурсах могут отражаться на политике и управлении.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геополитической мощи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— это не сумма «в цифрах», а сочетание возможностей и связей: экономика усиливает технологии и дипломатию, демография — устойчивость.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сильных ресурсах без экономики, технологий и дипломатии влияние ограничено; устойчивость определяется взаимным усилением факторов.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геополитике; структура факторов по описанию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Маккиндер связывал преимущество с контролем внутренней части Евразии: «Хартленд» воспринимался как ключ к влиянию в мировом масштабе. Смысл идеи — в доступе к коммуникациям и глубине пространства.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Мэхэн объяснял силу государства мощью флота и контролем морских коммуникаций. В его логике именно морские пути обеспечивают торговлю, снабжение и проекцию влияния на расстоянии.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Спайкмен дополнил эти подходы концепцией Римленда — прибрежной зоны Евразии. Там сосредоточены крупнейшие города, порты и маршруты, поэтому контроль прибрежий становится критичным.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теории полезны для анализа: они предлагают «линзы» для вопросов о том, где пролегают главные маршруты и как пространство превращается в политическое преимущество или риск.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геополитические теории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узкие места мировой торговли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канал, Малаккский пролив и Ормузский пролив — примеры транспортных узлов, через которые проходят большие объёмы морских перевозок, включая нефть и газ. Любой сбой меняет цены, сроки поставок и планы компаний.
</a:t>
            </a:r>
            <a:endParaRPr lang="en-US" sz="153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проливы работают нестабильно, усиливается конкуренция за альтернативные маршруты и растёт значение государств, способных обеспечивать безопасность судоходства. Поэтому контроль над «узкими местами» становится стратегически значимым.
</a:t>
            </a:r>
            <a:endParaRPr lang="en-US" sz="15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ресурс или маршрут становится геополитическим интересом
</a:t>
            </a:r>
            <a:endParaRPr lang="en-US" sz="203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инфраструктуры и ресурсов в фактор давления и влияния.
</a:t>
            </a:r>
            <a:endParaRPr lang="en-US" sz="15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 источник сотрудничества и соперничества
</a:t>
            </a:r>
            <a:endParaRPr lang="en-US" sz="198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дают бюджеты и определяют устойчивость экономики. При дефиците возникает зависимость от поставок и логистики, растут цены риски и политические ожидания. Это превращает переговоры в инструмент давления.
</a:t>
            </a:r>
            <a:endParaRPr lang="en-US" sz="104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влияет на сельское хозяйство, здоровье и промышленность, поэтому становится фактором безопасности. В засушливых регионах дефицит усиливает конкуренцию между государствами и требует согласования правил водопользования.
</a:t>
            </a:r>
            <a:endParaRPr lang="en-US" sz="105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поддерживают продовольственную независимость и стабильность занятости. Когда урожайность зависит от климата и доступа к влаге, государства стремятся закреплять контроль над цепочками поставок и территориями.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редкоземельные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долгое время обеспечивал энергию промышленности, а сегодня особую роль приобретают редкоземельные металлы. Они нужны для технологий, поэтому дефицит сырья усиливает конкуренцию и подталкивает к долгосрочным соглашениям.
</a:t>
            </a:r>
            <a:endParaRPr lang="en-US" sz="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021" y="1038300"/>
            <a:ext cx="233180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ресурсы и транспортная инфраструктура формируют стратегическую значимость регионов и какие риски чаще всего влияют на политику.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регионе «ключ» различается, но механизм схож: ресурсы и транспорт усиливают влияние, а риски делают стратегию более оборонительной и расчётливой.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2024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регионы мира и их особенности
</a:t>
            </a:r>
            <a:endParaRPr lang="en-US" sz="23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тарифные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запускают цепочку последствий: предприятия теряют рынки, финансовые потоки перенастраиваются, а государство добивается политических уступок через издержки и ограничения.
</a:t>
            </a:r>
            <a:endParaRPr lang="en-US" sz="1439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инвестиционные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ограничивают доступ к технологиям и оборудованию, возрастает разрыв в конкурентоспособности. Страны стремятся защитить критические отрасли и одновременно усилить партнёрства, чтобы обойти ограничения.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и инфраструктурные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маршруты становятся рычагом влияния: инвестиции в порты, железные дороги и логистику повышают зависимость партнёров. Конкуренция смещается к контролю над цепочками поставок.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Геоэкономика, санкции и торговые коридоры
</a:t>
            </a:r>
            <a:endParaRPr lang="en-US" sz="29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этнополитические конфликты и разделённые территории
</a:t>
            </a:r>
            <a:endParaRPr lang="en-US" sz="1972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Этнические, религиозные и языковые различия способны порождать конфликты, когда совпадают со спорными границами и сопровождаются слабой государственной властью. Тогда спор о земле превращается в спор о безопасности и идентичности.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часто поддерживается колониальным наследием, миграциями и разделением народов между несколькими государствами. Дополнительные источники проблем — анклавы и отсутствие международного согласия по статусу территории, что усложняет переговоры.
</a:t>
            </a:r>
            <a:endParaRPr lang="en-US" sz="15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политическая устойчивость стран
</a:t>
            </a:r>
            <a:endParaRPr lang="en-US" sz="260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устойчивости важны не только численность, но и структура населения: урбанизация, возраст и скорость прироста меняют потребности бюджета и социальную нагрузку.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«молодой» демографии растут возможности рынка труда и внутреннего спроса, но растут требования к занятости; при старении увеличивается нагрузка на социальные системы и экономика требует перестройки.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(точные статистические значения в диаграмме не представлены).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 взаимосвязь государств через торговлю, финансы, интернет и международное производство. Транснациональные компании распределяют активы по разным странам, делая решения одного государства отражающимися в других.
</a:t>
            </a:r>
            <a:endParaRPr lang="en-US" sz="1353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COVID‑19 показала уязвимость глобальных цепочек поставок: при сбоях транспорт и сырьё становились «узким местом». Государства ответили пересмотром запасов, логистики и приоритетов закупок.
</a:t>
            </a:r>
            <a:endParaRPr lang="en-US" sz="1398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и конкуренция за данные превратили информационную сферу в поле соперничества. Ограничения доступа к цифровым платформам и сервисам напрямую влияют на экономику и безопасность.
</a:t>
            </a:r>
            <a:endParaRPr lang="en-US" sz="1484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цифровой инфраструктурой, стандартами связи и технологиями повышает рычаги влияния. Поэтому геополитические споры всё чаще сопровождаются технологическими и регуляторными мерами.
</a:t>
            </a:r>
            <a:endParaRPr lang="en-US" sz="1481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новая зависимость стран друг от друга
</a:t>
            </a:r>
            <a:endParaRPr lang="en-US" sz="2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анализа геополитической ситуации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алгоритм: от фактов на местах к выбору между сотрудничеством, сдерживанием и давлением.
</a:t>
            </a:r>
            <a:endParaRPr lang="en-US" sz="13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11 часовых поясов, имеет выход к Арктике, крупные сухопутные границы и важные морские направления, что формирует её стратегические приоритеты в Евразии.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часовых поясов подчёркивает масштаб страны и сложность управления связями, транспортом и экономическими процессами.
</a:t>
            </a:r>
            <a:endParaRPr lang="en-US" sz="1439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законодательство РФ об исчислении времени (нормы установления часовых зон).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открывается, но «пространство» стало конкурентным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расширяет возможности навигации и поиска новых маршрутов. Вместе с доступностью растёт конкуренция за шельф, порты и навигационные пути. Это меняет логику планирования: безопасность и инфраструктура становятся приоритетом одновременно.
</a:t>
            </a:r>
            <a:endParaRPr lang="en-US" sz="1106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и климатические перемещения как фактор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засушливость в ряде регионов и повышает дефицит пресной воды. Параллельно растут миграционные потоки, потому что меняются условия жизни и занятости. В результате устойчивость государств всё чаще зависит от управления ресурсами и границами.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и космические технологии: новая опора геополитики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навигация точна и доступна, растёт эффективность логистики и управления. Спутниковые системы и космические технологии помогают в мониторинге, связи и безопасности морских и наземных операций. Поэтому цифровая инфраструктура становится частью стратегического соперничества.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XXI века: климат, Арктика и технологии
</a:t>
            </a:r>
            <a:endParaRPr lang="en-US" sz="2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по-прежнему решает: власть и развитие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страны, границы, ресурсы и население формируют её возможности и ограничения. Геополитика объясняет соперничество за маршруты, сырьё и технологии, делая современный мир более взаимосвязанным.
</a:t>
            </a:r>
            <a:endParaRPr lang="en-US" sz="39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2026-05-13T22:55:19Z</dcterms:created>
  <dcterms:modified xsi:type="dcterms:W3CDTF">2026-05-13T22:55:19Z</dcterms:modified>
</cp:coreProperties>
</file>