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 задаёт признаки организма через РНК и 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генетический код: как наследственная информация превращается в признак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пониманию наследственности начался с закономерностей, открытых Менделем, и продолжился доказательством роли ДНК как носителя информации. Расшифровка её структуры в 1953 году сделала работу гена предметом точного молекулярного анализа.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опытов Менделя к молекулярной генетике
</a:t>
            </a:r>
            <a:endParaRPr lang="en-US" sz="3116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Функциональный участок ДНК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не просто фрагмент хромосомы, а участок ДНК, который несёт инструкцию для синтеза определённого белка или молекулы РНК.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Кодирующие и регуляторные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гена входят области, задающие структуру продукта, и последовательности, которые управляют его активностью, усиливая или ослабляя считывание информации.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Экзоны и интроны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кодирующие участки часто разделены интронами, которые удаляются после транскрипции, поэтому окончательная мРНК формируется не сразу.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 продукте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определяет не только состав белка, но и то, в какой клетке, в какое время и в каком количестве он будет синтезирован.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работу генов наследственная информация превращается в клеточные процессы, а затем — в видимые свойства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гена на молекуле ДНК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4575" y="1193500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 — участок, к которому присоединяется РНК-полимераза и с которого начинается транскрипция; он задаёт старт считывания.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514575" y="1852317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Кодирующая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Кодирующая часть гена содержит последовательность, по которой в дальнейшем будет определён порядок аминокислот в белке.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514575" y="252724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Терминатор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Терминатор служит сигналом завершения транскрипции и помогает точно остановить синтез РНК в нужной точке.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514575" y="3194205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Сплайсинг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после транскрипции интроны вырезаются, а экзоны соединяются, поэтому зрелая мРНК короче исходного участка ДНК.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514575" y="390279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в хромосоме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ген показан как часть хромосомной ДНК, встроенная в более крупную структуру наследственного материала клетки.
</a:t>
            </a:r>
            <a:endParaRPr lang="en-US" sz="10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последовательность нуклеотидов сначала копируется в РНК, а затем превращается в цепь аминокислот, пригодную для работы клетки.
</a:t>
            </a:r>
            <a:endParaRPr lang="en-US" sz="121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не действует напрямую: она проходит через несколько молекулярных этапов, прежде чем проявится как признак.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центральной догмы молекулярной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признаку: путь наследственной информации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генетический код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кодона образуют систему считывания наследственной информации.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этого набора 61 кодон задаёт аминокислоты, а 3 служат сигналами завершения синтеза белка.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889" y="1583525"/>
            <a:ext cx="3755921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устроено считывание информации и почему одна и та же система работает надёжно в разных организмах.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устроен так, чтобы считывание было точным, устойчивым и при этом достаточно гибким для живых 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генетический код, учебная биология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генетического кода
</a:t>
            </a:r>
            <a:endParaRPr lang="en-US" sz="230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трансляции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именно кодон AUG задаёт начало синтеза белка и одновременно определяет первую аминокислоту — метионин.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считывания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читает мРНК строго по три нуклеотида, поэтому смещение рамки меняет весь последующий смысл последовательности.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Стоп-сигнал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Кодоны UAA, UAG и UGA не добавляют аминокислот, а завершают сборку полипептидной цепи и освобождают готовый продукт.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начинается и заканчивается считывание кода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реализации генетической информации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 ДНК до функционального белка в клетке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и тот же ген работает по-разному в разных клетках
</a:t>
            </a:r>
            <a:endParaRPr lang="en-US" sz="2213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Печень: один ген — разные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печени активны те гены, которые поддерживают обмен веществ, обезвреживание веществ и синтез нужных белков. Хотя набор ДНК почти одинаков во всех клетках организма, именно регуляция определяет, какие гены будут включены, а какие останутся молчащими.
</a:t>
            </a:r>
            <a:endParaRPr lang="en-US" sz="1296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клетка и мышца: разные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 мышечные клетки используют разные группы генов, потому что их функции различаются. Это позволяет одной и той же наследственной информации создавать клетки с совершенно разной формой, строением и поведением, сохраняя при этом общий геном организма.
</a:t>
            </a:r>
            <a:endParaRPr lang="en-US" sz="12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изменения иногда почти не затрагивают функцию белка, тогда как вставки, делеции и особенно сдвиг рамки считывания чаще нарушают всю последовательность.
</a:t>
            </a:r>
            <a:endParaRPr lang="en-US" sz="112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нарушается порядок кодонов, тем выше риск резкого изменения структуры и функции белка.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 материалам школьного курса молекулярной биологии; шкала относительная, не количественная.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 их влияние на белок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312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3606" y="1642900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756" y="3155850"/>
            <a:ext cx="194100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4181" y="3155850"/>
            <a:ext cx="194100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мутации и к чему они приводят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нередко возникают при репликации ДНК, когда ферменты допускают неточность. Если ошибка не исправлена системами ремонта, она закрепляется и передаётся следующим клеткам или потомкам.
</a:t>
            </a:r>
            <a:endParaRPr lang="en-US" sz="1185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мутагены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Радиация, некоторые химические вещества и вирусы могут повреждать ДНК или нарушать её копирование. Под их действием повышается вероятность изменения последовательности нуклеотидов.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мутация заметно влияет на организм. Если изменённый участок не участвует в критически важных процессах, последствия могут отсутствовать или почти не проявляться.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мутаций нарушает работу белка и вызывает наследственные заболевания. Даже изменение одного нуклеотида иногда достаточно, чтобы изменить аминокислоту и ослабить функцию клетки.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мутации могут оказаться полезными, если дают организму преимущество в конкретной среде. Именно такие изменения создают материал для естественного отбора и эволюции.
</a:t>
            </a:r>
            <a:endParaRPr lang="en-US" sz="1185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86317"/>
            <a:ext cx="4094100" cy="17761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 чего состоят основные молекулы клетки, какую роль они выполняют и где находятся.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программу, РНК переносит и реализует её, а белки выполняют основную работу в клетке.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сведений школьной биологии и молекулярной генетики.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ДНК, РНК и белка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генетический код называют универсальным
</a:t>
            </a:r>
            <a:endParaRPr lang="en-US" sz="2337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организмов одни и те же кодоны соответствуют тем же аминокислотам. Благодаря этому клетка любого вида может считывать генетическую информацию по общему правилу.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кода у бактерий, растений, животных и человека рассматривают как важное свидетельство единства живой природы и её общего эволюционного происхождения.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отличия известны в митохондриях и у отдельных микроорганизмов, однако они не отменяют общего принципа кодирования и лишь уточняют правило.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кода позволяет переносить гены между видами и использовать их в биотехнологии, например при получении лекарственных белков в клетках микроорганизмов.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 медицина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наследственных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помогает находить изменения, связанные с наследственными болезнями. Это особенно важно, когда симптомы ещё неясны или болезнь проявляется в разном возрасте.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диагноза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найденных вариантов ДНК с известными данными позволяет подтвердить или опровергнуть предположение врача и точнее определить причину нарушений в организме.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могут показать повышенную вероятность развития некоторых заболеваний. Такой результат не означает неизбежную болезнь, но помогает наблюдать человека внимательнее.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случаев анализ генетических особенностей помогает выбрать более подходящие лекарства и дозировки, особенно при заболеваниях крови, обмена веществ и некоторых формах онкологических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опираются на понимание структуры гена и генетического кода, поэтому позволяют целенаправленно изменять свойства организмов и получать полезные продукты.
</a:t>
            </a:r>
            <a:endParaRPr lang="en-US" sz="1101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генетики превращает изменение наследственной информации из случайного процесса в управляемую технологию.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сравнительная оценка по примерам из школьного курса биологии и биотехнологии; значения относительные.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генетики в биотехнологии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изменения ДНК к новому признаку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 выбора гена до оценки изменения признака после редактирования.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генетических технологий и этические вопросы
</a:t>
            </a:r>
            <a:endParaRPr lang="en-US" sz="2081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относится к чувствительным персональным данным. Её утечка может затронуть частную жизнь человека и повлиять на решения страховых или работодателей.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редактирования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зародышевой линии вызывают особые споры, потому что могут передаваться будущим поколениям. Поэтому такие вмешательства требуют строгого контроля и научного обоснования.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определяются не одним геном, а множеством генов и влиянием среды. Это означает, что простое редактирование не всегда даёт ожидаемый результат.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требуют проверенной безопасности, прозрачных правил и общественного обсуждения. Без этого даже полезные методы могут привести к ошибкам и злоупотреблениям.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по 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аллель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участок ДНК с наследственной информацией. Аллель — один из вариантов этого гена, который может по-разному влиять на признак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и кодон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 — вся ДНК организма. Кодон — три нуклеотида, которые задают определённую аминокислоту или сигнал завершения синтеза белка.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360464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 трансляция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 — синтез РНК по матрице ДНК. Трансляция — сборка белка на рибосоме по информации, записанной в мРНК.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46350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Антикодон, сплайсинг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Антикодон — триплет тРНК, комплементарный кодону. Сплайсинг — вырезание интронов из РНК и соединение экзонов в зрелую молекулу.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6350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и экспрессия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изменение последовательности ДНК. Экспрессия гена — реализация его информации в виде РНК или белка в конкретной 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хранит программу, генетический код переводит её в белок, а белки создают признаки организма. Именно поэтому молекулярная генетика связывает наследственность, медицину и биотехнологии.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код: от наследственности к признаку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2026-06-01T17:31:23Z</dcterms:created>
  <dcterms:modified xsi:type="dcterms:W3CDTF">2026-06-01T17:31:23Z</dcterms:modified>
</cp:coreProperties>
</file>