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Мориц. «Хохотальная путаница»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стихотворение о смехе, ритме и чудесной путанице.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которая играет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— известная поэтесса, писавшая для детей и взрослых. В её стихах живут юмор, точный ритм и яркие образы, которые помогают услышать, как красиво и весело звучит русский язык.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«путаница»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«путаница»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смешение, беспорядок и неразбериху, когда всё словно перепуталось. В названии стихотворения это звучит не тревожно, а как обещание весёлой игры.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«хохотальная»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 хохотом, то есть очень громким смехом. Оно сразу настраивает читателя на радостное, шумное и озорное звучание стиха.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два слова соединяются, получается необычное название. Оно показывает, что путаница в стихотворении не пугает, а смешит и развлекает.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 заголовку понятно: впереди ждёт текст с шуткой, неожиданностями и весёлым беспорядком, где всё происходит не по-обычному.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мир стихотворения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обычные предметы ведут себя так, будто умеют шутить. Они двигаются необычно, и от этого возникает смешное чувство неожиданности.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хаос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кажется перепутанным, шумным и подвижным. Такой хаос не пугает, а вызывает улыбку, потому что он создан для игры.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текста легко представить сочные цвета, летящие буквы и смешные детали. Яркий образ помогает почувствовать радостное настроение стихотворения.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бег, скачки и весёлое кружение. Поэтому стихотворение кажется очень живым, будто оно само не может усидеть на 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вызывает смех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 тогда, когда привычные вещи вдруг ведут себя совсем не так, как обычно. Именно неожиданность делает строки лёгкими и забавными.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действия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злости, насмешки или обиды. Смех здесь тёплый и дружелюбный, поэтому читать его приятно и спокойно.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похожие звуки усиливают ощущение игры. Ребёнок слышит ритм и улыбается, потому что текст будто подмигивает ему.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стоит в стороне, а словно участвует в забаве. От этого смех становится общим и превращается в радостное настроение.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 вместе с героями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похожим на прыжки и бег: строки будто подпрыгивают, торопятся и кружатся вместе с сюжетом.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слышится лёгкое и быстрое звучание. Короткие строки задают бодрый темп и сразу настраивают на игру.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держать ритм и делают текст похожим на считалку или песенку, которую легко подхватить.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чёткому ритму стихотворение легко остаётся в памяти и звучит так, словно его хочется читать ещё раз.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звуков и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наполнено звуками, которые слышатся ярко и отчётливо. Они делают строки весёлыми и помогают почувствовать живой, праздничный тон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игра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создают ощущение движения. Ребёнок легко улавливает этот ритм и начинает читать почти как в игре.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меняются местами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слова словно шутят и неожиданно соединяются друг с другом. Из-за этого обычная речь превращается в весёлую словесную путаницу.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языке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здесь не просто называет предметы, а сам вызывает улыбку. Звуки и слова работают вместе и создают настроение хохота.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Шляпа, которая будто скачет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 шляпу, которая не лежит спокойно, а словно подпрыгивает и вертится. Рядом с ней могут оказаться книга и ложка, и всё это выглядит очень смешно. Такой образ сразу передаёт шутливый беспорядок и радостное движение.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ботинок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запоминающийся образ — ботинок рядом с совсем неподходящими предметами. Он будто оказался не на своём месте, и от этого возникает весёлый хаос. Такой коллаж помогает увидеть, как смешно может выглядеть обычная вещь.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полёте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буквы вырываются со страницы и летят в разные стороны. Они могут кружиться, сталкиваться и складываться в неожиданные слова. Такой рисунок хорошо показывает, как в стихотворении порядок превращается в игру.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запоминаются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интересно читать это стихотворение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игру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как весёлая игра, где нужно замечать, что перепуталось. Это сразу вызывает интерес и помогает читать с улыбкой.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хочется искать сюрпризы и разгадывать, как именно устроена смешная путаница. Такая задача увлекает и не даёт скучать.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ритм и повторения помогают быстро запомнить текст. Для второклассников это особенно удобно и приятно.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движение, шутка и неожиданность — то, что детям хорошо знакомо по играм и смешным историям.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смешная путаница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спокойной ситуации к весёлой словесной неразберихе в стихотворении
</a:t>
            </a:r>
            <a:endParaRPr lang="en-US" sz="16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легко и радостно. В нём нет тяжёлых чувств, потому что каждая строка будто улыбается и зовёт читателя в весёлый мир игры и неожиданностей.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Озорная путаница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беспорядок здесь кажется праздничным. Он не пугает, а смешит, потому что всё вокруг начинает двигаться, сбиваться и превращаться в забавное приключение.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наполнен бегом, прыжками, шумом и быстрым ритмом. От этого возникает ощущение, что слова не стоят на месте, а всё время шутят и танцуют.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напоминает маленький праздник. Яркие образы, смех и игра со словами делают его похожим на весёлый карнавал, где всё необычно и очень дружелюбно.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увидеть в обычных предметах что-то смешное и неожиданное. То, что сначала кажется простым, в стихотворении превращается в весёлую игру и маленькое чудо.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оживляет всё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здесь не мешает, а развлекает. Юнна Мориц показывает, что даже перепутанные вещи могут вызвать смех, если смотреть на них с добрым настроением.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становится игрой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напоминает, что слово умеет не только называть, но и удивлять. Когда оно звучит ярко и необычно, читателю становится легко, интересно и по-настоящему весело.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создаёт радость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чтение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появляется лёгкая улыбка, потому что всё в стихотворении звучит озорно и непринуждённо. Смешные сочетания слов сразу настраивают на радостное чтение.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замечает, как привычные вещи ведут себя совсем не так, как ожидаешь. Это вызывает удивление и помогает внимательно следить за каждой строкой, чтобы не пропустить шутку.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Азарт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разгадывать, что именно перепуталось и где спрятан следующий смешной поворот. От этого чтение становится похожим на увлекательную игру с сюрпризами.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ощущение лёгкости и дружелюбия. Стихотворение не утомляет, а бодрит, поэтому его хочется перечитывать и снова слушать весёлый ритм.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делают строки музыкальными и помогают почувствовать, как язык шутит и смеётся.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особенно помогают услышать игру стиха: ритм, рифма и повторы.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Ю. Мориц «Хохотальная путаница»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связано с детским фольклором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как потешка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короткий, бодрый и запоминающийся ритм. Он напоминает потешку, которую легко повторять вслух и приятно слушать.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нелепость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особенно чувствуется народная игровая традиция: нелепость не пугает, а смешит. Так стихотворение сближается с устным детским творчеством.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игра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заметны повторяющиеся слова и смешные созвучия. Они делают текст похожим на прибаутку или считалку, где важны веселье и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именно стихотворение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размеренно и музыкально, поэтому текст легко читать вслух. Ритм объединяет слова и делает их похожими на весёлую песенку.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ритм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создаёт не просто описание, а яркие картины. Читатель видит движение, беспорядок и ожившие детали, которые делают стихотворение особенно живым.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образность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в конце строк помогают запомнить стихотворение и придают ему целостность. Благодаря рифме шутка звучит не случайно, а очень выразительно.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рифма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здесь построен сознательно: каждое слово работает на настроение и смысл. Поэтому текст воспринимается как настоящее поэтическое произведение, а не обычная шутка.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авторский замысел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выразительны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смеха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смехом, сразу задают добрый и светлый тон. Они делают стихотворение звонким и помогают почувствовать, что радость здесь главная.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слова действия создают впечатление беготни, прыжков и суеты. Благодаря им стихотворение кажется живым, быстрым и очень подвижным.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шума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и громкие слова усиливают ощущение весёлой неразберихи. Читатель как будто слышит, как всё вокруг шуршит, звенит и смешно перемешивается.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необычные сочетания, которые ломают привычный порядок. Они добавляют озорства и превращают каждую строку в маленький сюрприз.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перепуталось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могут быть книга, шляпа, ложка и ботинок, которые будто поменялись местами. Вокруг летят буквы, а на лицах героев видна улыбка. Такой образ показывает не страх, а весёлый творческий беспорядок.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весёлых деталей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 яркий коллаж, где предметы кружатся, прыгают и соединяются самым неожиданным образом. Красные, жёлтые и синие пятна усиливают ощущение игры. Картина помогает увидеть, что хаос в стихотворении выглядит смешно и дружелюбно.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подходит к стихотворению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после чтения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доброе чувство радости. Стихотворение не утомляет, а поднимает настроение, потому что в нём много света, шутки и дружелюбного смеха.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Запомнившийся ритм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звучит в памяти даже после первого чтения. Он помогает повторять строки вслух и делает стихотворение похожим на весёлую песенку.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красоты слова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русский язык может быть необычным и красивым. Одно точное слово меняет настроение строки и превращает обычную мысль в игру.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читать ещё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дарит удивление и смех, хочется возвращаться к нему снова. Оно оставляет интерес к поэзии и уверенность, что читать может быть очень весело.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«Хохотальная путаница» показывает, как из обычного беспорядка рождаются смех, ритм и фантазия. Юнна Мориц делает поэзию живой, доброй и очень понятной детям.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2026-05-27T13:54:00Z</dcterms:created>
  <dcterms:modified xsi:type="dcterms:W3CDTF">2026-05-27T13:54:00Z</dcterms:modified>
</cp:coreProperties>
</file>