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описание и сравнение фотографий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точного и осмысленного описания изображений для экзаменов и коммуникации.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умения описывать фотографии в жизни и учебе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описания фотографий важен для успешной сдачи экзаменов и повседневного общения. Он развивает внимание к деталям, способность размышлять и выражать личные впечатления с уверенностью и чёткостью.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структуры фотоописания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ключевую тему или сюжет фотографии, чтобы задать направление дальнейшего описания.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86844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Перечислите главные предметы, людей или элементы, присутствующие на изображении.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07862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Опишите, что делают люди или предметы, фиксируя динамику и взаимодействия.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28881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 фон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Характеризуйте обстановку, погоду, время суток и другие детали фона.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049899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 впечатления и эмоции, которые вызывает изображение, завершив описанием общего смысла.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вводные фразы и клише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«In the picture I can see…», «In the foreground/background…» помогают структурировать ответ и сосредоточиться на деталях.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стандартных выражений снижает тревожность на экзамене и облегчает плавность речи при обработке визуальной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и глаголы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точные прилагательные, такие как bright, vivid, gloomy, помогают выразить атмосферу и эмоциональную окраску фотографии.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сцены станет живее с использованием глаголов движения и действия: walk, sit, play, discuss, что отражает динамику событий.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включение таких слов расширяет словарный запас и помогает избегать повторов в устной и письменной речи.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с прилагательными и глаголами способствуют развитию навыков точного и экспрессивного описания.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для тщательного анализа фото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изображён на фотографии?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этот вопрос помогает определить персонажей, их роли и взаимоотношения, делая описание более полным и понятным. Например, семья на пикнике — это важно для раскрытия сцены.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атмосфера и детали выделяются?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внимания на настроение, наличие корзины с едой или солнечную погоду позволяет глубже воспринимать изображение и передавать эмоциональный фон при описании.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сравнения двух фотографий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количество и состав объектов: кто или что присутствует на каждом изображении.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атмосферу: настроение, цветовую гамму и эмоции, передаваемые сценами.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сходства и различия в деталях, например, одежде, погодных условиях и действиях персонажей.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предположения о причинах различий, учитывая контекст, время и место съёмки.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сравнения фотографий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анализа для формирования чёткого сравнительного ответа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 городской и сельской сцен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фотография показывает динамичную городскую улицу с высоким потоком транспорта и густонаселённой архитектурой. Здесь чувствуется активность и суета мегаполиса.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сцена изображает спокойное сельское поле с трактором и немноголюдной обстановкой. Атмосфера более расслабленная, цвета — естественные и приглушённые.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описании фотографий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словарный запас и страх допустить ошибку часто сдерживают свободное описание и затрудняют формулировку мыслей.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Нелогичная структура и отсутствие чёткого плана приводят к неполным или несвязным рассказам, что снижает качество ответа.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 выражением эмоций и выделением главных деталей мешают создать глубокое и убедительное фотоописание.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фраз для описания и сравнения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содержит ключевые фразы, преобразующие процесс описания и сравнения фотографий в структурированное и понятное высказывание. Использование таких выражений помогает организовать мысли и повысить связность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 подобранные вводные и сравнительные фразы существенно улучшают структуру и логичность ответа, облегчая коммуникацию в экзаменационной и практической ситуациях.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к ЕГЭ по 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в описаниях и сравнениях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поверхностное раскрытие деталей в описании, при котором важные элементы остаются незамеченными, а выражение мыслей недостаточно точное для полного понимания.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выражения указывают на ограниченный словарный запас, что снижает выразительность текста и делает повествование монотонным и однообразным.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Типичной проблемой является смешение времён, приводящее к грамматической некорректности и затрудняющее восприятие хронологии событий на фотографии.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логических переходов и связок в сравнительном анализе вызывает ощущение разрозненности, снижая убедительность и целостность аргументации.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примеров удачных фотоописаний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друзей в уютном кафе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фотографии изображена компания друзей за столом в тёплом интерьере. Все выглядят счастливыми, наслаждающимися общением. Атмосфера располагает к дружескому и непринужденному разговору.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отдыха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снимке запечатлены люди, отдыхающие на траве в солнечный день. Видны цветущие цветы и зелёные деревья. Мягкий свет подчёркивает умиротворённость происходящего, создавая позитивное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оценивания заданий по фотоописанию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раскрытия содержания фотографии важна для демонстрации понимания ключевых элементов и общей темы изображения, что влияет на полноту ответа.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мыслей обеспечивает плавность и целостность высказывания, делая описание и сравнение легко воспринятыми слушателем.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лексики и грамматики подтверждает владение языком и способность адекватно выражать свои мысли в рамках заданной тематики.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отражение эмоций и авторская оригинальность в формулировках повышают выразительность и делают ответ более живым и убедительным.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ошибок в работах учащихся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 подбором лексики и грамматическим оформлением, что указывает на необходимость внимания к этим аспектам в обучении.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свидетельствуют, что лексические и грамматические ошибки составляют большую часть проблем, указывая на ключевые области для совершенствования учебных программ.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английского языка МГПУ,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обогащению языка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изучайте тематические словари, посвящённые окружающей среде, городской жизни и путешествиям для укрепления тематического словарного запаса.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образцовые описательные тексты и анализируйте их структуру, лексические и грамматические особенности для формирования языковых моделей.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 устные монологи и прослушивайте записи успешных выступлений, создавая собственные речевые шаблоны для различных ситуаций фотоописания.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навыков фотоописания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эссе и блогов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подробно описывать и сравнивать фотографии помогает структурировать текст и делать его более выразительным при написании эссе и ведении блогов.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туризме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объявлений и описаний туристических маршрутов требует точности и наглядности — навыки фотоописания здесь незаменимы.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Собеседования и презентации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описание изображений усиливает коммуникативный потенциал на собеседованиях и публичных выступлениях, повышая уровень владения языком.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восприятие визуальной информации способствует объективной оценке новостных и рекламных сообщений, что важно в современном медиапространстве.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тренировки навыка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такие как Quizlet и Skyeng, предоставляют интерактивные упражнения для развития навыков описания и сравнения фото.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предлагают удобный формат практики в любом месте, позволяя регулярно совершенствовать речевые умения.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англоязычных форумах пользователи делятся советами и примерами, что стимулирует обучение в коммуникативном и культурном контексте.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проверки речи обеспечивают мгновенную обратную связь, способствуя корректировке ошибок и повышению уверенности.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успеха учеников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Олимпиады 2023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успешно участвовал в олимпиадах, где задания на фотоописание стали ключевыми для получения призовых мест.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школа №57, 2022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повысила баллы по устной части ЕГЭ с 65 до 87 благодаря регулярным занятиям с описаниями фотографий и систематической практике.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международный летний лагерь 2023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получил приглашение на стажировку за умение чётко и ясно описывать и сравнивать изображения на 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перспективы освоения навыков фотоописания
</a:t>
            </a:r>
            <a:endParaRPr lang="en-US" sz="2724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описания и сравнения фотографий не только улучшает языковую компетенцию, но и развивает критическое мышление, что способствует успешной учебной и профессиональной деятельности.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2026-05-08T06:22:25Z</dcterms:created>
  <dcterms:modified xsi:type="dcterms:W3CDTF">2026-05-08T06:22:25Z</dcterms:modified>
</cp:coreProperties>
</file>