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59150" y="2501800"/>
            <a:ext cx="7707600" cy="22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рассказ
</a:t>
            </a:r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797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797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рассказ по частям: просто, понятно и без скуки.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359150" y="360000"/>
            <a:ext cx="55530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рассказу нужен порядок
</a:t>
            </a:r>
            <a:endParaRPr lang="en-US" sz="376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части рассказа стоят на своих местах, текст легко читать и понимать. Читатель сразу видит, кто действует, что происходит и чем всё заканчивается.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текста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— это то, о ком или о чём говорится в рассказе. Она отвечает на главный вопрос: что именно описывает текст?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может быть самой разной: школа, семья, друзья, природа, игра, праздник или смешной случай. Но в одном небольшом рассказе обычно раскрывается только одна тема.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тема выбрана чётко, читателю легче следить за событиями. Тогда рассказ не расползается в разные стороны, а держится одной понятной мыслью.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текста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показывает, ради чего написан рассказ. Она объясняет, что важного хотел сказать автор и какой вывод может сделать читатель.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рассказах главная мысль часто связана с дружбой, добротой, помощью, честностью, трудолюбием или заботой о близких. Такие истории учат без скучной морали.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главная мысль ясна, все части текста работают вместе. Тогда рассказ не просто сообщает событие, а помогает понять его смысл.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заголовок помогает понять текст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подсказывает тему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и точное название помогает догадаться, о чём пойдёт речь. Иногда уже по заголовку видно героя, место или главное событие. Вот так текст начинает подмигивать ещё до чтения.
</a:t>
            </a:r>
            <a:endParaRPr lang="en-US" sz="1795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9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связывает название и содержание
</a:t>
            </a:r>
            <a:pPr algn="l" indent="0" marL="0">
              <a:lnSpc>
                <a:spcPct val="10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заголовок не путает, а направляет. Он связан с содержанием, как ключ с замком: открывает нужную дверь и настраивает читателя на нужную историю.
</a:t>
            </a:r>
            <a:endParaRPr lang="en-US" sz="171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частей рассказа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мысль превращается в связный рассказ.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рассказа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обычно называют героев, место действия и время. Читатель сразу понимает, кто здесь участвует, где всё происходит и когда начинается история.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создаёт настроение и готовит к главному событию. Если оно написано ясно, дальше рассказ читать намного легче, почти как по удобной дорожке.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начала часто используют слова-подсказки: однажды, утром, весной, в школе, у дома, в лесу. Они помогают быстро войти в сюжет, как в открытую дверь.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Середина: главное событие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рассказа происходит самое важное. Герои действуют, встречают трудность, задачу или неожиданность, а история начинает по-настоящему двигаться вперёд.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обычно самая длинная, потому что именно здесь раскрывается событие. Читатель узнаёт, что случилось сначала, что пошло не так и как герои справляются.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делает рассказ интересным. Если в ней есть маленькая загадка, смешной поворот или трудность, текст хочется дочитать до конца без всяких уговоров.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рассказа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показывается результат: чем всё завершилось и к какому выводу пришли герои. Читатель получает ответ на главный вопрос рассказа.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конец не обрывается неожиданно. Он звучит спокойно и ясно, как аккуратная точка в конце предложения, а не как внезапное «ой, всё».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финалу видно, стала ли ситуация лучше, чем была сначала. Иногда герой что-то понял, исправил ошибку или получил важный опыт.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25" y="2017307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2250" y="2017307"/>
            <a:ext cx="3465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6725" y="2017307"/>
            <a:ext cx="404250" cy="462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Слова-связки между предложениями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5950" y="2646501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потом, затем, после этого и наконец показывают, что происходит сначала и что следует дальше. Благодаря им рассказ движется вперёд, а не прыгает, как мячик без дороги.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0772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событий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30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потому что и поэтому помогают объяснить, почему событие случилось и к чему оно привело. С ними текст становится понятнее, будто кто-то тихо включил свет.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5055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 следствие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65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вдруг и потом соединяют части рассказа и помогают заметить поворот в событиях. Они делают чтение живым, но не дают предложениям разойтись в разные стороны.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8239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Неожиданность и переход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рассказе есть точные слова, читатель лучше представляет героя, место и настроение. Даже короткое описание сразу становится яснее и интереснее.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5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помогают описанию стать живым и понятным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построения рассказа
</a:t>
            </a:r>
            <a:endParaRPr lang="en-US" sz="1171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00" y="1424527"/>
            <a:ext cx="4116600" cy="15477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50" y="1424527"/>
            <a:ext cx="4116600" cy="15477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 событии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510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Лена и Илья гуляли по дорожке, когда увидели ёжика под кустом. Дети не стали пугать его, а осторожно обошли стороной и тихо позвали взрослых. Ёжик свернулся клубочком, а ребята запомнили, как важно быть внимательными к живому соседу.
</a:t>
            </a:r>
            <a:endParaRPr lang="en-US" sz="1165" dirty="0"/>
          </a:p>
        </p:txBody>
      </p:sp>
      <p:sp>
        <p:nvSpPr>
          <p:cNvPr id="11" name="Text 3"/>
          <p:cNvSpPr txBox="1"/>
          <p:nvPr/>
        </p:nvSpPr>
        <p:spPr>
          <a:xfrm>
            <a:off x="538635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 парке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3595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Маша и Артём нашли у крыльца маленького котёнка. Он дрожал и тихо мяукал, а ребята сразу принесли ему тёплую коробку и молоко. Котёнок успокоился, и во дворе стало светлее, будто кто-то включил доброе солнце.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07720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 друзей и котенок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утро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начинается в тихое утро, когда всё только просыпается. Время помогает сразу почувствовать настроение рассказа.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или в лесу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становится ясно, где находятся герои. Место действия подсказывает, какие предметы и звуки будут в тексте.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дня читатель видит, чем завершилась история. Время и место вместе делают рассказ понятным и живым.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 когда происходит действие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короткий рассказ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шагов, которая помогает превратить одну мысль в связный текст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текст интересным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рассказ начинается с понятных героев, которых легко представить. Читатель сразу понимает, кто действует и почему это важно.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текста должно быть событие, а не длинные пустые объяснения. Маленькая трудность, вопрос или неожиданность сразу оживляют историю.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детали помогают увидеть картину как на экране. Точное слово работает лучше, чем целая куча одинаковых прилагательных, которые только усыпляют.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текст короткий, ясный и не запутывает читателя. Он звучит легко, но при этом оставляет в памяти яркий след.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много раз повторять одно и то же слово или мысль. От повторов текст становится тяжёлым и скучным, даже если история сама по себе интересная.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 событиях мешает понять, что случилось сначала, а что потом. Если предложения стоят не по порядку, читатель теряет нить рассказа.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слова растягивают текст и прячут главное. Лучше написать просто и точно, чем украшать каждое предложение словами-пуховиками.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забывать о конце и связывать начало с основной частью. Тогда рассказ выглядит аккуратно и завершённо, а не как история с потерянной последней страницей.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лучше избегать в рассказе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помогает иллюстрация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сразу показывает, кто участвует в событии, где это происходит и какое настроение у истории. По картинке легче догадаться, о чём будет рассказ, ещё до первого предложения.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полезна картинка, если на ней виден самый яркий момент. Тогда читателю проще запомнить действие, а текст будто сам просится к чтению — почти как любопытный котёнок к молоку.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свой текст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проверь, есть ли в рассказе начало, середина и конец. Если одна часть пропущена, история получается неполной и сбивается с ритма.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посмотри на слова-связки: они должны помогать предложениям дружить между собой. Без них текст часто распадается на отдельные кусочки.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найди трудные слова и проверь, не ошибся ли ты в их написании. Аккуратность здесь важна почти как чистые руки перед обедом.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убедись, что названы герои, место действия и главная мысль. Если всё на месте, рассказ можно читать спокойно и без остановок.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мысли к готовому рассказу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создания короткого и связного текста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частях рассказа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тема, герои, начало, середина и конец стоят на своих местах, рассказ получается ясным и приятным для чтения. А слова-связки и точные детали делают его по-настоящему живым.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2026-05-21T12:07:50Z</dcterms:created>
  <dcterms:modified xsi:type="dcterms:W3CDTF">2026-05-21T12:07:50Z</dcterms:modified>
</cp:coreProperties>
</file>