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 Павлович Чехов — писатель, который видел жизнь очень точно
</a:t>
            </a:r>
            <a:endParaRPr lang="en-US" sz="3234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врач и мастер короткого рассказа.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и Россия его времени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жил в эпоху больших перемен: росли города, менялась школа, развивались наука и медицина. Он особенно внимательно замечал обычную жизнь людей — её заботы, слабости и надежды.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Антона Чехова в Таганроге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 моря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 Чехов родился в Таганроге, где слышались шум порта, голоса торговцев и разговоры прохожих. Эти впечатления с детства учили его замечать людей, их привычки и настроение. Позже именно такие наблюдения стали основой многих рассказов.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лавка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Чехова держал небольшую лавку, поэтому дети рано привыкали к труду и ответственности. В повседневных делах будущий писатель видел, как живёт простая семья. Это помогло ему потом правдиво описывать будничную жизнь без украшений.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наблюдения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Таганрог был для Чехова настоящей школой жизни: улицы, рынок, порт и разные характеры людей. Он запоминал жесты, слова и смешные случаи, которые потом превращались в точные и живые литературные детали.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первые литературные шаги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1879 году Чехов уехал в Москву и поступил на медицинский факультет Московского университета. Учёба требовала серьёзности, а жизнь в большом городе — самостоятельности и упорства.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помогать семье, он начал писать короткие юмористические рассказы и заметки для журналов. Так он быстро научился выражать мысль точно, ясно и без лишних слов.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первые публикации стали важной школой наблюдательности. Чехов учился видеть смешное и серьёзное в обычных людях, а затем превращать это в небольшие, но выразительные тексты.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жизни Чехова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вехи биографии показывают, как менялись учеба, профессия и творчество писателя.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58469"/>
            <a:ext cx="4300800" cy="13724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произведения, которые помогают увидеть, как Чехов сочетал краткость и глубокий смысл.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тексты Чехова поднимают важные жизненные вопросы и оставляют читателю повод для размышления.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П. Чехова, школьный литературный обзор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произведения Чехова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5367" y="2204219"/>
            <a:ext cx="415500" cy="369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6242" y="2183086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0892" y="2183086"/>
            <a:ext cx="36015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как врач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человека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практика научила Чехова внимательно смотреть на боль, усталость и страх. Поэтому его герои часто выглядят не книжными, а настоящими людьми.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79000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без насмешки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Работая врачом, Чехов видел, как по-разному живут люди. Это помогло ему писать о слабостях человека спокойно и с уважением, не унижая героя.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979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наблюдения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врача развивал умение замечать мелочи: голос, жест, состояние комнаты, выражение лица. Такие детали делали его рассказы особенно убедительными и живыми.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Чехов писал небольшие юмористические тексты, а затем всё чаще обращался к серьёзным темам и театру.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рост масштаба его творчества: от коротких сценок к произведениям, где особенно важны человеческие чувства и выбор.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творчества А. П. Чехова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менялось творчество Чехова по времени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на Сахалин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1890 году Чехов отправился на Сахалин, чтобы увидеть жизнь ссыльных и каторжных не по книгам, а своими глазами. Он беседовал с людьми, записывал их судьбы и внимательно изучал условия их жизни.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поездка стала для писателя тяжёлым, но важным опытом. Она усилила его сочувствие к человеку и помогла глубже понять, как много значит достоинство даже в самых трудных обстоятельствах.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чеховского рассказа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умеет рассказывать о важном очень коротко. Его рассказы небольшие, но в них всегда есть точное наблюдение, которое помогает понять героя и ситуацию.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особенно значимы детали: интонация, жест, пауза, предмет или обстановка. Именно они часто раскрывают характер лучше длинных объяснений.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не любит громкие развязки. Он часто оставляет читателю возможность самому додумать итог и сделать вывод о поступках персонажей.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его рассказы читаются легко, но запоминаются надолго. Внешне простая история у Чехова почти всегда скрывает серьёзную мысль.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053300"/>
            <a:ext cx="4333200" cy="13828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о том, какие жизненные вопросы поднимает каждая пьеса.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пьесах Чехова важнее не событие, а внутреннее состояние героев и скрытые перемены в их жизни.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П. Чехова: «Чайка», «Дядя Ваня», «Три сестры», «Вишнёвый сад»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Чехова и их главные темы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театр Чехова отличается от обычного спектакля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Внешне у Чехова событий немного: герои разговаривают о будничных делах, но за простыми фразами скрываются тревога, надежда, разочарование и чувство одиночества.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Важную роль играют паузы и недосказанность. Молчание на сцене помогает зрителю понять то, что герой не решается сказать прямо.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Чехов показывает жизнь без громких эффектов. Его театр заставляет внимательно слушать речь персонажей, замечать настроение и понимать, что происходит между строк.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Главный смысл рождается у зрителя постепенно. Он сам сопоставляет слова, жесты и тишину, чтобы увидеть истинные чувства героев.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черты особенно заметны в коротких сценах и диалогах, где характер раскрывается без длинных объяснений.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Чехова часто видят лучшую жизнь, но не всегда находят в себе силы изменить настоящее.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рассказам и пьесам А. П. Чехова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черты чаще всего встречаются у героев Чехова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показывает угодничество, хвастовство, глупость и страх перед сильными не назидательно, а через смешную деталь или неожиданную ситуацию.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повторяющиеся человеческие слабости Чехов высмеивает особенно метко.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Чехов, рассказы «Хамелеон», «Смерть чиновника», «Толстый и тонкий»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5073485" y="2145500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 конца 1890-х годов Чехов тяжело болел туберкулёзом, но продолжал писать и следил за театральной жизнью. Он жил в Ялте и старался не прекращать работу.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73475" y="3087975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1904 году Чехов умер в Германии в возрасте 44 лет. Даже в последние годы его имя уже было известно читателям и театральной публике.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наблюдения к рассказу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у Чехова жизненная деталь превращалась в произведение со скрытым смыслом.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Чехов важен для русской и мировой литературы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Чехов обновил короткий рассказ: в небольшом тексте он умел показать характер человека, его сомнения, ошибки и скрытые чувства без лишних объяснений.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Его пьесы изменили театр: важными стали не только события, но и разговоры, паузы, недосказанность и внутреннее напряжение между героями.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Произведения Чехова читают и ставят по всему миру, потому что они говорят о вещах, понятных людям разных стран: о выборе, мечтах, усталости и надежде.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86507"/>
            <a:ext cx="4300800" cy="19163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даты помогают увидеть путь Чехова от детства в Таганроге до признания в литературе и театре.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дат видно, как Чехов прошёл путь от студента и врача до одного из самых известных русских писателей и драматургов.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жизни и творчества А. П. Чехова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жизни Чехова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7850" y="515375"/>
            <a:ext cx="364800" cy="364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7850" y="1953000"/>
            <a:ext cx="364800" cy="36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7850" y="3390625"/>
            <a:ext cx="364800" cy="364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Чехов понятен школьникам
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5534400" y="515375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на нас герои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Чехова сомневаются, обижаются, мечтают и ошибаются. Из-за этого они кажутся живыми и легко узнаются в обычной школьной и семейной жизни.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534400" y="1953000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замечать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рассказах важны жест, интонация, пауза и предмет. Читатель учится внимательно читать текст и понимать, что скрыто за простыми словами.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534400" y="3390625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о человеке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Чехова помогают увидеть, как слова и поступки влияют на отношения. Они учат сочувствию, честности и уважению к другим людям.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 Чехов — писатель наблюдательности, правды и человечности
</a:t>
            </a:r>
            <a:endParaRPr lang="en-US" sz="3293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показал, что самые важные темы можно найти в обычной жизни. Его рассказы и пьесы учат видеть людей внимательнее, честнее и добрее.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2026-05-17T18:39:17Z</dcterms:created>
  <dcterms:modified xsi:type="dcterms:W3CDTF">2026-05-17T18:39:17Z</dcterms:modified>
</cp:coreProperties>
</file>