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Беляков «О чём ты думаешь, снегирь?»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миниатюра о птице, красоте и добром взгляде на природу.
</a:t>
            </a:r>
            <a:endParaRPr lang="en-US" sz="435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— маленькая зимняя птица с яркой красной грудкой. На белом снегу и рядом с рябиной он сразу бросается в глаза, словно живое красное пятнышко в тихом саду.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снегирь и почему он так заметен зимой
</a:t>
            </a:r>
            <a:endParaRPr lang="en-US" sz="2648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обращается к снегирю с простым, но очень тёплым вопросом: о чём он думает зимой. Так стихотворение сразу становится живым и доверительным.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 в тексте воспринимается не как обычная деталь пейзажа, а как маленький собеседник. К ней хочется приглядеться, будто она может ответить по-своему.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почувствовать ласку и интерес к живому миру. Для ребёнка это понятный способ увидеть, что природа рядом и заслуживает внимания.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спрашивает лирический герой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снегиря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снегиря — его красная грудка, которая особенно выделяется на фоне снега. Из-за этого образ запоминается сразу и выглядит очень нарядно.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красного и белого делает птицу центром всей картины. В иллюстрации хорошо показать снегиря на ветке или у рябины, чтобы его цвет звучал ещё ярче.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стихотворении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создаёт ощущение чистоты и покоя. Он становится мягким фоном, на котором особенно хорошо видна маленькая яркая птица.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снег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помогает представить естественное место, где сидит снегирь. Такая деталь делает зимнюю картину простой, понятной и очень наглядной.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Ветка дерева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стихотворении не пугает, а подчёркивает свежесть зимнего дня. Картина кажется прохладной, но светлой и спокойной.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Морозный воздух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фон и яркая птица вместе создают немного волшебное впечатление. Зима в этом образе выглядит красивой и доброй.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настроение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вызывает радость от встречи со снегирём. Даже в морозном пейзаже чувствуется тепло, потому что взгляд героя очень внимательный и дружелюбный.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текста мягкое и доброе. В нём слышится не просто описание зимы, а искреннее любопытство к маленькой птице и её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не кажется грустным или холодным. Он спокойный, светлый и чуть-чуть волшебный — как зимний день, когда вдруг замечаешь яркую птицу.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задаёт один простой вопрос, и птица сразу кажется живой, близкой и интересной. Это помогает детям почувствовать: природа тоже может «разговаривать» с человеком.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превращает снегиря в маленького собеседника и делает природу ближе ребёнку.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Белякова «О чём ты думаешь, снегирь?»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Картина, которую легко представить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всё ясно и просто: снег, птица, ветка и тишина. Детям легко мысленно увидеть такую сцену, потому что в ней нет лишних деталей.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тексту может быть очень выразительной: крупный снегирь на светлом фоне, немного снега и спокойное зимнее пространство вокруг него.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1275" y="1205853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сразу задаёт зимний фон. На белом снегу снегирь выглядит особенно ярко, поэтому картину легко представить даже с первого чтения.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5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грудка птицы создаёт главный контраст стихотворения. Благодаря этому образ снегиря становится заметным, почти праздничным.
</a:t>
            </a:r>
            <a:endParaRPr lang="en-US" sz="1523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помогает увидеть знакомую зимнюю сцену. Красные ягоды красиво сочетаются с грудкой снегиря и делают образ живым.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слова создают спокойное настроение. Они помогают почувствовать, что зимний день в стихотворении не шумный, а задумчивый и мягкий.
</a:t>
            </a:r>
            <a:endParaRPr lang="en-US" sz="15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ясная зимняя картина сразу привлекает внимание: снег, птица, ветка и тишина.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вопрос делает текст похожим на спокойный разговор и помогает удержать главную мысль.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снегиря остаётся в памяти надолго, потому что его легко представить и приятно вспоминать.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просто смотрит на птицу, а замечает её и относится к ней бережно. Такое внимание учит не пугать живое и видеть в природе собеседника.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рядом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человек стоит рядом с зимним миром не как хозяин, а как добрый наблюдатель. Это помогает ребёнку понять, что природу важно уважать и охранять.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ценно простое правило: можно любоваться птицей, радоваться встрече с ней и не мешать ей жить спокойно среди снега.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снегиря часто замечают возле рябины, потому что яркие ягоды хорошо видны на фоне снега. Такая встреча делает зимний пейзаж особенно живым и запоминающимся.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и рябина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ягоды и красная грудка птицы красиво перекликаются друг с другом. Поэтому ветка рябины рядом со снегирём сразу создаёт нарядную и очень понятную детскую картину.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яркий образ снегиря способен оживить весь зимний пейзаж и вызвать у читателя радость, удивление и тёплую улыбку.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делает зимнюю картину радостной и заметной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90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яркий образ
</a:t>
            </a:r>
            <a:endParaRPr lang="en-US" sz="4908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Белякова «О чём ты думаешь, снегирь?»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как внимательный взгляд на маленькую птицу. Герой не спешит, а всматривается в снегиря и замечает то, что легко пропустить.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птице делает наблюдение особенно тёплым и живым. Читатель словно сам оказывается рядом и тоже начинает разглядывать зимний день внимательнее.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изображения учит видеть детали: цвет перьев, ветку, снег и общее настроение природы. Из этих простых штрихов складывается ясная поэтическая картина.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наблюдения за природой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чистый белый снег, спокойный день и немного пустого пространства вокруг. Тогда главный герой — снегирь — будет сразу заметен и не потеряется в рисунке.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рисунке к стихотворению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зимний фон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смотрятся ветка, рябина и маленькие следы на снегу. Такие детали помогают передать тишину зимы и доброжелательное настроение стихотворения.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птица в центре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движется смысл стихотворения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наблюдения рождаются вопрос, любование и добрый вывод о природе.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простая и понятная зимняя картина: снег, птица, ветка и тишина. Ребёнку легко представить эту сцену без лишних объяснений.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подходит для 2 класса
</a:t>
            </a:r>
            <a:endParaRPr lang="en-US" sz="2473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образ птицы расширяет словарный запас и помогает запоминать признаки предметов: цвет, место, настроение. Такие детали особенно полезны на уроке чтения.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ненавязчиво учит замечать настроение природы и относиться к живому с добротой. Для младших школьников это важный и очень понятный жизненный урок.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к снегирю помогает следить за смыслом и учит вдумчиво читать поэтический текст. Это развивает внимание к словам и интонации.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в белом снежном пространстве выглядит особенно красиво и будто напоминает о чуде, которое можно увидеть без волшебства — просто стоит присмотреться.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природа живёт рядом с человеком и заслуживает внимательного взгляда. Даже маленькая птица может стать важной частью зимнего 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 и тёплая: красота часто скрыта в обычных вещах, а доброта начинается с умения замечать их и беречь.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стихотворение глубже
</a:t>
            </a:r>
            <a:endParaRPr lang="en-US" sz="2997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Снегирь связан с зимой не случайно: его яркая грудка особенно заметна на белом фоне. Этот контраст сразу делает образ выразительным.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Рябина помогает увидеть, что птица живёт в реальном зимнем мире, а не в выдуманной картинке. Так стихотворение становится ближе и понятнее.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 снегирю придаёт тексту мягкость и теплоту. Он звучит как обращение к живому существу, а не как сухое описание.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детали создают маленькую зимнюю миниатюру о красоте, внимании и добром отношении к природе, которая легко запоминается детям.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птица, которую хочется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И. Белякова запоминается ярким снегирём, простым вопросом и тёплым настроением. Оно учит замечать красоту зимы, смотреть на природу добрыми глазами и бережно относиться к живому.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2026-05-24T00:42:39Z</dcterms:created>
  <dcterms:modified xsi:type="dcterms:W3CDTF">2026-05-24T00:42:39Z</dcterms:modified>
</cp:coreProperties>
</file>