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Функции и перевод слова it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грамматических и переводческих особенностей местоимения it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it развивается как уникальный элемент английской грамматики с позднесредневекового периода. Отличаясь от русских аналогов, оно требует особого внимания при обучении из-за отсутствия прямого соответствия и частых ошибок перевода.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лингвистический фон изучения it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— личное местоимение третьего лица единственного числа среднего рода, служит для обозначения неодушевлённых объектов и абстрактных понятий без выражения грамматического рода.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статус it: основы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it полностью зависит от контекста предложения: от формального подлежащего до указательного местоимения, что требует внимательного анализа при изучении и переводе.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русского языка, оно не согласуется по роду с существительными и употребляется универсально, что влияет на перевод и понимание контекста.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подлежащее: функции it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выступает формальным подлежащим в выражениях времени, погоды и расстояния, например, It is raining или It is five o’clock. Такие конструкции обязательны в английской грамматике.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русским языком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аналогичные предложения часто безподлежащие или построены через безличные формы, что вызывает сложности при переводе и требует адаптации 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it используется в безличных конструкциях с глаголами состояния и модальности, например It seems, что обозначает субъективную оценку.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эквиваленты часто выражаются безличными формами или неопределённо-личными предложениями, например «кажется» или «считают», что отличается по структуре.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значения it в таких конструкциях сильно зависит от глагольной формы и контекста, требуя тщательного анализа при переводе.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переводчиков связаны с дословным воспроизведением it, вместо адекватного преобразования конструкции в соответствии с нормами русского языка.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в безличных конструкциях: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как средство смещения инфинитива и герундия в конце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It is important to study foreign languages позволяет акцентировать смысловой инфинитивный оборот, помещая его в конец предложения для усиления выразительности.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обычно используется прямой порядок без формального подлежащего: «Важно изучать иностранные языки», что требует перестройки при переводе.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корректной интерпретации и перевода it в разных предложениях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it на русский язык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используется для ссылки на уже упомянутый объект или понятие, выступая в роли замены, например: Where is the book? – It is on the table.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перевод зависит от рода существительного-антагониста и может принимать формы он, она или оно, что приходится учитывать при локализации.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 английском ярко выраженного рода у it требует от переводчика контекстуального понимания и точного подбора соответствующих русских местоимений.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как указательное местоимение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It, this, that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употребления и значений указательных местоимений в английском и их переводов на русский язык.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служит нейтральным указанием, тогда как this и that подчеркивают близость или удаленность объекта относительно говорящего.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английской грамматике и переводу.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предложениях It выражает состояния природы и ситуации: It is cold, It is dark, структурно указывая на формальное подлежащее.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избегает подлежащего в подобных конструкциях, используя краткие безличные формы: «Холодно», «Темно», что отражает особенности синтаксиса.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предложения: лексико-грамматические особенности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на английском согласуется с it, но в русском важен контекст и эмоциональная окраска состояния при выборе перевода.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требуют от переводчика грамотного преобразования структуры без потери смысла и сохранения стилистической естественности.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в составе устойчивых выражений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идиоматические конструкции с it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it часто передают универсальные истины или оценочные суждения, например, It goes without saying и It takes time. В таких случаях it служит формальным субъектом, не имеющим конкретного референта.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передачи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такие конструкции обычно не содержат явного подлежащего, что выявляет фундаментальную разницу в структуре предложений. Перевод требует адаптации с учётом стилистических норм и контекста, часто заменяя it на безличные обороты или опуская его.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английских предложениях it используется без изменения формы как объект глагола, например, I see it — Я вижу его/её/это, что отличается от русской системы падежных окончаний.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того, является ли it прямым или косвенным объектом, его форма в английском неподвижна, что облегчает грамматический разбор, но требует осмысленного перевода и учёта падежных соответствий.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в роли прямого и косвенного объекта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играет ключевую роль в выборе эквивалента it в русском языке: может передаваться местоимениями родов мужского, женского или среднего, либо вовсе опускаться, если субъект понятен из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при переводе it среди школьников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ошибок связано с неправильной передачей рода it, что демонстрирует системные трудности в усвоении грамматических норм.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целенаправленной работы над функциями it и усиленного контекстного анализа в обучении английскому.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контрольных работ выпускников 11 классов, 2023 год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не выражает грамматического рода, в отличие от русских местоимений, что требует от переводчика внимательного учета смысла и контекста при выборе эквивалента.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различия между it и русскими местоимениями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перевод требует понимания как лингвистических особенностей, так и функциональной роли it в предложении для избежания искажения смысла.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it может выступать формальным подлежащим, не имеющим прямого семантического значения, чего нет в русской грамматике и лексике.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в придаточных дополнительных и определительных предложениях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it как формального подлежащего в сложных конструкциях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придаточных предложения с it, например, It is necessary that you attend, it служит связующим элементом, обозначая предмет сообщения. Русский перевод часто требует перестройки, используя инфинитивные конструкции или полные предикативные обороты.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it в определительных придаточных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сложноподчинённых предложениях с it, например, It was clear that he lied, перевод на русский строится с учётом семантики, где it заменяется формулировкой с глагольным оборотом или придаточным с союзом, сохраняя смысл и структуру.
</a:t>
            </a:r>
            <a:endParaRPr lang="en-US" sz="13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нормы русского языка не требуют обязательного подлежащего в предложениях о природных явлениях, поэтому it в таких случаях часто опускается, что делают примеры типа It’s raining — Идёт дождь.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опущения, it может быть заменено на более подходящие по смыслу конструкции, например, вводные слова или обстоятельства, обеспечивающие плавность и естественность перевода.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Бессмысленное калькирование структуры с it нарушает стилистическую корректность русского текста и затрудняет понимание, что требует адаптации форм предложения.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должны учитывать не только грамматические функции, но и прагматические особенности высказывания, чтобы сохранить коммуникативную цель исходного предложения.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Опущение или замена it в русском переводе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 it, такие как take it easy, требуют от переводчика выбора адекватных эквивалентов, которые точно передают эмоциональную окраску и смысл, например "расслабься".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и get it принадлежат к многозначным фразам, где контекст определяет перевод — «справиться», «добиться» или «понять», что отражает непрямой способ передачи значения в русском языке.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буквальность в переводе идиом с it приводит к потере смысла, поэтому важен анализ контекста и жанра, а также применение подходящих идиоматических русских аналогов.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Идиоматические сочетания с it и проблемы их передачи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649" y="1587736"/>
            <a:ext cx="268670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Примеры предложений с it и их переводы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примеры типичных конструкций с it с вариациями перевода, отражающие лексическую гибкость и грамматические особенности обеих языков.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примеры показывают, как грамматическая функция it влияет на выбор переводческих стратегий и структур.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материалы на основе учебной практики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Тщательный анализ грамматической функции it — ключ к точному переводу, позволяющий корректно определить, является ли оно подлежащим, объектом или формальным элементом.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формальным и логическим подлежащим it помогает выбирать правильные эквиваленты и достоверно передавать идиоматические выражения, улучшая качество перевода.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подходы к переводу it в школьных заданиях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адаптировать структуры английского предложения под русский синтаксис, избегая дословных кальк и сохраняя естественность и понятность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it в овладении английским языком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многообразия функций it и навыки его правильного перевода формируют фундамент для успешного изучения английского языка и повышения уровня коммуникативной компетенции старшеклассников.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2026-05-07T22:54:24Z</dcterms:created>
  <dcterms:modified xsi:type="dcterms:W3CDTF">2026-05-07T22:54:24Z</dcterms:modified>
</cp:coreProperties>
</file>