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«жемчужина Британской империи»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роль и влияние Индии в истории Британской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до прихода британцев: древняя и многообразная страна
</a:t>
            </a:r>
            <a:endParaRPr lang="en-US" sz="198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Индия была объединением различных государств и культур. Здесь процветала торговля специями, хлопком и драгоценностями, а политическая раздробленность ослабляла её перед внешними силами.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британцев и рост Ост-Индской компании
</a:t>
            </a:r>
            <a:endParaRPr lang="en-US" sz="2415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1600 году основана Британская Ост-Индская компания, получившая монополию на торговлю с Востоком. В первые десятилетия британцы обустроили торговые посты в Сурате, Мадрасе, Бомбее и Калькутте.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активно расширяла влияние с помощью вооружённых конфликтов и заключения союзов с местными правителями, становясь ключевым игроком на индийском субконтиненте.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Плесси, 1757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1757 года британская армия одержала победу над навабом Бенгалии. Эта битва обеспечила британцам контроль над богатой провинцией Бенгалия и стала основой для дальнейшего расширения их влияния.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колониального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дала британцам стратегическое преимущество и возможность влиять на внутренние дела Индии, что постепенно привело к превращению компании из торговой в военную и политическую силу.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Плесси — ключевой поворотный момент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британского контроля в Индии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1757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 при Плесси начинается активное укрепление британского присутствия в Бенгалии.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1793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усиливают контроль над пенджабскими территориями и начинают взаимодействовать с местными княжествами.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влияния до Мадраса и Хайдерабада; компании удаётся установить дипломатические отношения с соседними княжествами.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Британское господство распространяется на всю территорию Индии, превращая её в главную колонию империи.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Индия стала «жемчужиной» империи?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природными ресурсами Индия поставляла Британии чай, хлопок, специи и драгоценности — основные статьи колониального экспорта и прибыли.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географическое расположение Индии делало её важным центром торговли между Азией и Европой, усиливая её экономическую и политическую значимость.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экономической политики Британии для индийцев
</a:t>
            </a:r>
            <a:endParaRPr lang="en-US" sz="1992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ремёсла Индии сокращались из-за массового импорта дешёвых английских текстильных товаров, что приводило к упадку местного производства.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мастера и ремесленники теряли источники дохода, увеличивая уровень бедности среди населения, особенно в сельской местности.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переориентация в пользу экспорта сырья ослабляла местную экономику и толкала Индии к зависимости от британских рынков.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из Индии выводились огромные суммы, что усугубляло продуктовый кризис и приводило к массовому голоду и смертности.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экономике и социальной политике колониальной Индии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людей погибло в период Великого голода 1876–1878 годов из-за колониальной экономической политики.
</a:t>
            </a:r>
            <a:endParaRPr lang="en-US" sz="5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Индии в XIX веке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хлопка вырос более чем на 70%, укрепляя экономическую зависимость Индии от Великобритании.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экспорта хлопка и других сырьевых товаров подчёркивает колониальную ориентированность экономики на выгоду метрополии.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британской торговли, XIX век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сипаев 1857 года и формирование колониального управления
</a:t>
            </a:r>
            <a:endParaRPr lang="en-US" sz="1797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1857 году индийские солдаты сипаи восстали против британской армии из-за недовольства условиями службы и религиозных обид. Восстание охватило большие территории и имело религиозно-национальный характер.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было жестоко подавлено, после чего управление Индией перешло непосредственно к короне. Королева Виктория стала Императрицей Индии, укрепляя колониальный режим.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— артерия колониальной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железных дорог стало ключевым проектом британских колонизаторов, соединив крупнейшие города и порты. К 1914 году протяжённость сети достигла 56 000 км, став самой большой в Азии, что обеспечивало быстрый перевоз товаров и войск.
</a:t>
            </a:r>
            <a:endParaRPr lang="en-US" sz="128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 почта — развитие коммуникаций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 телеграфных линий и почтовой службы улучшило связь между регионами. Администрация эффективно контролировала территории, а торговцы получали своевременную информацию, что стимулировало экономическую активность.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проекты и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каналы, построенные британцами, помогли увеличить площади орошаемых земель. Это способствовало росту сельскохозяйственного производства и экспорта, однако иногда приводило к изменению традиционных способов земледелия.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 инфраструктуры в Индии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сельскохозяйственных товаров и зависимость экономики
</a:t>
            </a:r>
            <a:endParaRPr lang="en-US" sz="197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индийского экспорта составляли чай, хлопок и специи, обеспечивая Великобритании значительные доходы. К 1920 году Индия поставляла половину мирового чая, закрепляя свою роль в мировой экономике.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зависимость от сельскохозяйственного экспорта делала индийскую экономику уязвимой к колебаниям мировых цен. Это ограничивало развитие внутреннего рынка и индустриализацию региона.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значение Индии для Британской империи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сипаи составляли основу британских вооружённых сил в регионе, участвуя в военных кампаниях в Азии, Африке и Европе. Это обеспечивало стабильность и расширение британского влияния.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Армейская служба изменила социальную структуру, открывая новые возможности для индийцев, но также усиливала контроль колониальных властей и поддерживала порядок за счёт местных сил.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образовании и культуре при британском правлении
</a:t>
            </a:r>
            <a:endParaRPr lang="en-US" sz="1936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архитектурное и художественное влияние проявилось в строительстве зданий и развитии литературы, меняя облик городов и культурные традиции.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западных идей вызвало движение за социальные реформы и изменение общественных норм, что заложило основы модернизации индийского общества.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образование стало доступным для индийской элиты, формируя новый класс администраторов и интеллигенции. Школы и университеты внедряли западные методики и стандарты.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английского языка в администрации и науке способствовало интеграции Индии в мировую систему, но ограничивало использование местных языков в официальных сферах.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различия и колониальная политика разделения
</a:t>
            </a:r>
            <a:endParaRPr lang="en-US" sz="2209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усиливали конфликты между индуистами и мусульманами для ослабления единства индийского общества и сохранения контроля.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привели к формированию религиозных политических движений, что позднее стало причиной раздела страны и создания Пакистана.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раздельных избирательных округов по религиозному признаку способствовало политической фрагментации и росту взаимного недоверия.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Индийского национального конгресса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1885 году был создан Индийский национальный конгресс как платформа для борьбы за политические права индийцев. Организация стала основой для координации действий национального движения.
</a:t>
            </a:r>
            <a:endParaRPr lang="en-US" sz="1196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Махатмы Ганди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ввёл стратегию ненасильственного сопротивления, объединяя противников колониализма. Его методы вдохновили миллионы и сделали движение более массовым и эффективным.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различных слоёв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движение сумело объединить людей разных религий и социальных групп вокруг общей цели — освобождения от британского правления и самоопределения страны.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Джавахарлала Неру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 выступал за полную независимость и модернизацию страны. Он стал первым премьер-министром независимой Индии, способствуя формированию новой национальной идентичности.
</a:t>
            </a:r>
            <a:endParaRPr lang="en-US" sz="123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самосознания и движение за независимость
</a:t>
            </a:r>
            <a:endParaRPr lang="en-US" sz="19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сопротивления: ненасильственные протесты и бойкоты
</a:t>
            </a:r>
            <a:endParaRPr lang="en-US" sz="2112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— Бойкот британских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отказы от покупки английских товаров начали активно продвигаться как средство экономического давления на колониальную власть.
</a:t>
            </a:r>
            <a:endParaRPr lang="en-US" sz="1295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 — Соляной поход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возглавил массовый поход к морю, символически нарушая налог на соль, что привлекло широкое внимание и усилило национальное движение.
</a:t>
            </a:r>
            <a:endParaRPr lang="en-US" sz="1277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 — Движение «Выйти из Индии»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забастовки и акции гражданского неповиновения требовали немедленного ухода британцев, повышая давление на колониальное правительство.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 раздел: независимость Индии и Пакистана
</a:t>
            </a:r>
            <a:endParaRPr lang="en-US" sz="2085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1947 году Индия получила независимость, но разделилась на два государства по религиозному признаку. Этот процесс сопровождался масштабными миграциями и насилием.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создал серьёзные социальные и политические вызовы, но стал итогом долгой борьбы за свободу и признание прав индийских народов.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в современной жизни Индии
</a:t>
            </a:r>
            <a:endParaRPr lang="en-US" sz="2356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Сохранившаяся сеть железных дорог обеспечивает транспортное сообщение и является важной частью экономики страны.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остаётся официальным рабочим языком, объединяющим многоязычное население и открывающим международные возможности.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бюрократическая модель продолжает влиять на управление и законодательство в Индии.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колониализма проявляется в продолжающемся социальном расслоении и религиозных конфликтах, требующих внимания и реформ.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уроки истории Индии при британском владычестве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колониальной Индии показывает двоякий эффект: развитие инфраструктуры и институтов наряду с эксплуатацией и социальными вызовами. Этот опыт помогает понимать значение памяти и национального единства для будущего страны.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2026-05-10T18:06:15Z</dcterms:created>
  <dcterms:modified xsi:type="dcterms:W3CDTF">2026-05-10T18:06:15Z</dcterms:modified>
</cp:coreProperties>
</file>