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Писатель-экспрессионист: человек и мир в состоянии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где внутренний надлом звучит громче самой реальности.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экспрессионизм в литературе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Экспрессионизм родился в немецкоязычной литературе 1910-х годов как ответ на урбанизацию, войну и кризис гуманистических ценностей. Он отверг спокойную объективность реализма, стремясь показать не внешний порядок, а внутреннюю катастрофу человека.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экспрессионистской литературы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становится не точное описание событий, а передача личного переживания. Реальность в тексте подаётся через страх, тревогу, боль и ощущение надвигающейся катастрофы.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стиля характерны обрывистый синтаксис, короткие фразы, повторы, резкие метафоры, гипербола и контраст. Речь звучит напряжённо, словно исповедь или крик.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часто деформированы и гротескны: мир кажется чужим, враждебным и сломанным. Так литература передаёт не просто событие, а состояние кризиса личности.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Отчуждение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пространство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экспрессионизме подавляет человека шумом, толпой и механическим ритмом жизни. На фоне витрин, дыма и тесных улиц личность теряет собственное лицо.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и «сломанная» перспектива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пейзаж, тени и резкие углы усиливают чувство тревоги. Пространство выглядит неустойчивым и искривлённым, словно отражает внутренний надлом героя.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Писатели, связанные с экспрессионизмом, и их особенности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авторов, стран и поэтики направления.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авторов объединяют тревожная образность, ощущение кризиса и интерес к предельным состояниям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обобщения по истории экспрессионизма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экспрессионизма в литературе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часто переплетаются в одном произведении, создавая ощущение внутреннего и исторического надлома.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мотив отчуждения: именно он связывает личный кризис героя с кризисом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экспрессионизма, 1910-е годы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516" y="3141338"/>
            <a:ext cx="548775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0034" y="1691638"/>
            <a:ext cx="640238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приёмы экспрессионизма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Обрывистая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резко звучащие предложения передают нервное дыхание текста. Такая речь подчёркивает напряжение, растерянность и невозможность говорить спокойно.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 и апокалиптические мотивы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суда, вины, конца и очищения придают тексту масштаб нравственного испытания. Они превращают личную драму в знак эпохи.
</a:t>
            </a:r>
            <a:endParaRPr lang="en-US" sz="131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и 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Экспрессионисты усиливают чувства до предела и сталкивают противоположные образы. Благодаря этому внутренний конфликт героя становится особенно заметным и осязаемым.
</a:t>
            </a:r>
            <a:endParaRPr lang="en-US" sz="134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и военная образность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Раны, болезнь, кровь, распад тела и смерть помогают показать разрушение человека не только духовно, но и физически.
</a:t>
            </a:r>
            <a:endParaRPr lang="en-US" sz="14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экспрессионистский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 внешнего конфликта к внутреннему разрыву и открытому финалу.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 Кафка: автор на границе экспрессионизма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Кафка не был экспрессионистом в строгом смысле, но его проза близка этому направлению ощущением тревоги, одиночества и беспомощности человека перед непонятной властью.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«Превращении» и «Процессе» абсурдность мира раскрывается через запертые пространства, коридоры, суд и образ насекомого. Эти детали делают внутренний страх почти осязаемым.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 кризис гуманистических ценностей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разрушила веру в прогресс, разум и гуманизм, которую разделяли многие люди начала XX века. Для экспрессионистов это стало художественным и нравственным потрясением.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усилились образы раненого тела, разрушенного города и массовой смерти. Мир стал выглядеть неупорядоченным, жестоким и лишённым устойчивых ориентиров.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не воспевали героику сражений. Их интересовала психологическая травма поколения, увидевшего, как цивилизация способна обернуться механизмом уничтожения.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войны превратило экспрессионистский текст в свидетельство исторического слома. Литература зафиксировала не победу, а глубокий духовный кризис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Экспрессионизм, реализм и символизм: различие художественных принципов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особенно заметны в способе изображения человека: от внешней достоверности к внутреннему надлому и предельной субъективности.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Экспрессионизм сильнее других направлений разрывает привычную форму, чтобы показать кризис сознания.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литературных направлений XIX–начала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протест в творчестве писателя-экспрессиониста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Экспрессионист обличает общество не через спокойный комментарий, а через предельно напряжённый образ, в котором слышны боль, тревога и чувство нравственного разрыва.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Милитаризм, механизация жизни и духовная пустота становятся не фоном, а причиной внутреннего крика героя, который не находит защиты ни в семье, ни в государстве.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выражается в художественной деформации: гротеск, резкие контрасты и обрывистая речь делают социальную критику эмоционально осязаемой и особенно убедительной.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66" y="1734197"/>
            <a:ext cx="1233798" cy="13299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66" y="3268028"/>
            <a:ext cx="1233798" cy="13299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202" y="1734197"/>
            <a:ext cx="1233798" cy="13299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202" y="3268028"/>
            <a:ext cx="1233798" cy="13299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0581" y="1729033"/>
            <a:ext cx="2339186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Андреев: человек на грани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Андреева часто звучит ощущение надлома, страха и духовной изоляции. Его герои сталкиваются не только с внешним конфликтом, но и с бездной внутри себя, поэтому повествование приобретает тревожную, почти предельную интонацию.
</a:t>
            </a:r>
            <a:endParaRPr lang="en-US" sz="1226" dirty="0"/>
          </a:p>
        </p:txBody>
      </p:sp>
      <p:sp>
        <p:nvSpPr>
          <p:cNvPr id="11" name="Text 1"/>
          <p:cNvSpPr txBox="1"/>
          <p:nvPr/>
        </p:nvSpPr>
        <p:spPr>
          <a:xfrm>
            <a:off x="2070581" y="3252433"/>
            <a:ext cx="2339186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периода кризиса: распад и тоска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Есенина кризисного периода заметны горечь, внутреннее беспокойство и ощущение утраты опоры. Образность становится более резкой и драматичной, а привычные мотивы природы нередко окрашиваются чувством надлома и одиночества.
</a:t>
            </a:r>
            <a:endParaRPr lang="en-US" sz="1214" dirty="0"/>
          </a:p>
        </p:txBody>
      </p:sp>
      <p:sp>
        <p:nvSpPr>
          <p:cNvPr id="12" name="Text 2"/>
          <p:cNvSpPr txBox="1"/>
          <p:nvPr/>
        </p:nvSpPr>
        <p:spPr>
          <a:xfrm>
            <a:off x="6288314" y="1729033"/>
            <a:ext cx="2368989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Маяковский: резкий нерв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отдельных произведениях позднего Маяковского усиливаются крик, контраст и предельно обострённое чувство времени. Лирический герой говорит напряжённо и резко, будто спорит с миром, который утратил цельность и человеческую меру.
</a:t>
            </a:r>
            <a:endParaRPr lang="en-US" sz="1257" dirty="0"/>
          </a:p>
        </p:txBody>
      </p:sp>
      <p:sp>
        <p:nvSpPr>
          <p:cNvPr id="13" name="Text 3"/>
          <p:cNvSpPr txBox="1"/>
          <p:nvPr/>
        </p:nvSpPr>
        <p:spPr>
          <a:xfrm>
            <a:off x="6288314" y="3252433"/>
            <a:ext cx="2368989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Авангардная эпоха: энергия эксперимента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авангард нередко сближал экспрессионистскую напряжённость с социальным и философским поиском. В таких текстах важны гротеск, смелая метафорика и нервный ритм, передающий состояние исторической нестабильности и личной неустойчивости.
</a:t>
            </a:r>
            <a:endParaRPr lang="en-US" sz="1176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Экспрессионистские черты в русской литературе
</a:t>
            </a:r>
            <a:endParaRPr lang="en-US" sz="2700" dirty="0"/>
          </a:p>
        </p:txBody>
      </p:sp>
      <p:sp>
        <p:nvSpPr>
          <p:cNvPr id="15" name="Text 5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мотивы экспрессионизма и их смысл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экспрессионизма повторяются в разных жанрах и помогают увидеть, как литература передаёт кризис личности и эпохи.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у экспрессионистов не украшают текст, а фиксируют распад нормы, личности и справедливого порядка.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обзор экспрессионистской поэтики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экспрессионистского произведения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динамика часто усиливается повтором образов и резкими паузами, которые создают ощущение срыва и нестабильности.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Экспрессионистский текст строится на скачках напряжения: переживание не развивается плавно, а переживается как серия ударов.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типовой эмоциональной кривой экспрессионистского текста по литературным примерам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Экспрессионизм помогает понять, как человек переживает перегрузку, страх и потерю ориентиров — опыт, знакомый многим подросткам в мире быстрых перемен и постоянных сообщений.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замечать, что за внешней резкостью часто скрывается попытка защитить внутреннюю свободу и сохранить человеческое достоинство в давящей среде.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Экспрессионистские тексты развивают критическое мышление: они заставляют не просто следить за сюжетом, а разбираться, почему мир показан таким тревожным и сломанным.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это направление особенно ценно тем, что соединяет яркий образный язык с вопросами совести, ответственности и личного выбора.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экспрессионизм важен для современного читателя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переживания к художественному образу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внутренний кризис преобразуется в экспрессионистский образ.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16" y="1694650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60140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847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экспрессионистский текст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крик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стоит не спокойный рассказ, а предельное переживание героя. Текст звучит как исповедь, протест или отчаянный монолог, в котором важнее эмоция, чем нейтральная фактология.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Искажённый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Окружающее пространство выглядит тревожным, сломанным и враждебным. Город, комнаты и улицы нередко становятся символами давления, одиночества и обезличенной жизни.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письма характерны обрывистые фразы, повтор, контрасты и напряжённый ритм. Такой язык создаёт ощущение сжатости, спешки и душевного предела.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и протест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Экспрессионизм узнаётся по сочетанию социальной остроты, символичности и чувства катастрофы. Важно не событие само по себе, а его разрушительное воздействие на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символика экспрессионизма в иллюстрации и театре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книжной графике и сценографии экспрессионизма пространство часто намеренно искривлено. Ломаные линии, резкие тени и контраст чёрного с белым делают образ мира тревожным и неустойчивым.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Актёрские позы и декорации подчёркивают внутреннее напряжение персонажей. Визуальный язык здесь не украшает текст, а усиливает его драматизм и помогает зрителю почувствовать кризис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Писатель-экспрессионист как свидетель духовного кризиса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Экспрессионист показывает не просто событие, а надлом человеческого сознания. Его литература остаётся важной потому, что честно говорит о страхе, одиночестве и сопротивлении обезличенному миру.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2026-05-23T18:48:48Z</dcterms:created>
  <dcterms:modified xsi:type="dcterms:W3CDTF">2026-05-23T18:48:48Z</dcterms:modified>
</cp:coreProperties>
</file>