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осадки: вода, которая возвращается на Землю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— это вода, выпадающая из облаков на поверхность Земли, меняя погоду и жизнь вокруг.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тему осадков изучают в географии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связаны с облаками, влажностью и температурой. Их много там, где воздух насыщен влагой, и почти нет там, где он сухой. Для людей осадки дают воду, но могут усложнять движение и жизнь на улицах.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охлаждается, пар превращается в капли или кристаллы льда: при более тёплой температуре чаще выпадает дождь, при более холодной — снег.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фазовых переходов воды в учебных курсах по метеорологии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около 0 °C определяет, станет ли водяной пар каплями воды или льдинками.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охлаждается, пар превращается в капли или кристаллы льда: при более тёплой температуре чаще выпадает дождь, при более холодной — снег.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
</a:t>
            </a:r>
            <a:endParaRPr lang="en-US" sz="9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испарения до осадков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и температурные условия перехода фаз (дождь/снег/град).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ливень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состоит из капель воды, которые образуются в облаках и затем падают на землю. Обычно он идёт более ровно и продолжительно, позволяя воде постепенно впитываться в почву.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 — это очень сильный и короткий дождь: за небольшое время выпадает много воды. Из-за быстрого поступления осадков могут появляться потоки по улицам и быстро растут лужи.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снежинки и снежный покров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появляется, когда в облаках и у поверхности воздуха температура опускается ниже 0 °C. Водяной пар переходит в лёд, образуя кристаллы, из которых складываются снежинки.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покров работает как «одеяло» для почвы: он уменьшает потери тепла и помогает сохранить влагу. Благодаря этому весной таяние даёт растениям дополнительную воду.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снежинок зависит от условий в облаках: температуры, влажности и того, как быстро растут кристаллы. Поэтому даже один и тот же снегопад может быть неоднородным по виду.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и условия его образования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возникает в сильных грозовых облаках, где внутри есть мощные восходящие потоки воздуха. Эти потоки поднимают капли воды высоко вверх, где становится значительно холоднее.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растёт размер градин: одни остаются маленькими, другие становятся заметными и тяжёлыми. При падении они могут повреждать растения и даже элементы зданий.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Поднятые капли замерзают и превращаются в ледяные зёрна. Дальше частицы могут многократно подниматься и снова опускаться внутри облака, наращивая «слои» льда.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выпадения градин зависит от их размеров и силы потоков внутри облака. Поэтому в один раз града может быть мало, а в другой — выпадать плотной «сыпью».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осадков по состоянию воды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Схема-иллюстрация по школьной классификации (без численных долей)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тип облаков может давать разные осадки, если меняются температура и условия у поверхности.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«переключатель» — состояние воды в атмосфере: при одних условиях преобладают жидкие формы, при других — твёрдые.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7050" y="170107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Морось, роса и изморозь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Морось — это очень мелкие капли воды, которые выпадают медленно и почти незаметно. Из-за малой величины капель поверхность успевает увлажняться без резких «струй».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Морось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чаще появляется ночью или ранним утром, когда охлаждаются листья, трава и другие поверхности. Влажный воздух рядом с ними отдаёт тепло, и на охлаждённых предметах образуются капли.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Изморозь образуется в морозную погоду, когда водяной пар сразу превращается в кристаллы льда. Такие кристаллы оседают на ветках, проводах и предметах, делая их «припудренными».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Изморозь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62855"/>
            <a:ext cx="4843800" cy="19588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осадков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помогает понять форму осадков: вода остаётся жидкой или превращается в лёд.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поверхности воздух теплее 0 °C, чаще выпадает жидкая форма, а при более низкой температуре — твёрдые осадки.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метеорологии (базовая классификация)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Земле выпадает больше осадков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осадков выпадает вблизи экватора, потому что воздух там тёплый и влажный почти круглый год. Тёплый влажный воздух легче поднимается, формируя облака и частые дожди.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всего осадков — в пустынях. Там воздух обычно сухой, а облака образуются реже. Из-за дефицита влаги осадки выпадают редко, и растительности приходится приспосабливаться к засухе.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полярных районах осадков тоже мало. Испарение слабее из‑за холода, поэтому в атмосфере меньше водяного пара. Без запаса влаги осадки выпадают ограниченно.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количестве осадков меняет природный облик территорий. Одни места становятся зелёными и влажными, где активно растут леса и травы. Другие — сухими и бедными растительностью.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по временам года в умеренном климате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(условные значения, без привязки к конкретному городу), дата: 2026-05-12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осадки часто смешанные: дождь и мокрый снег. Летом заметнее грозовые ливни, а зимой преобладает снег, который выпадает при низких температурах.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сезонные сдвиги: по мере похолодания осадки чаще переходят в твёрдую форму. В тёплый период возрастает роль ливней и гроз, связанных с подъёмом влажного воздуха.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количество осадков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осадков измеряют в миллиметрах. Один миллиметр осадков — это слой воды толщиной 1 мм, который образовался бы на ровной поверхности без испарения и просачивания.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измерений используют осадкомер. Он собирает дождевую воду в ёмкость, а затем по делениям определяют, сколько миллиметров осадков выпало за нужный промежуток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зависят осадки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(условная шкала значимости), дата: 2026-05-12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воздухе много влаги, облака образуются легче. Температура определяет, выпадет вода в жидком виде или в виде льда и снега, а движение воздуха помогает переносить влагу.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подчёркивают: для появления осадков важна связка условий. В горах осадки усиливаются на наветренной стороне, потому что влажный воздух вынужден подниматься и охлаждаться.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2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наблюдений к предупреждению о сильных осадках
</a:t>
            </a:r>
            <a:endParaRPr lang="en-US" sz="242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 метеорологов по данным наблюдений и измерений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00" y="1652981"/>
            <a:ext cx="2475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осадки влияют на жизнь людей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пополняют реки, озёра и водохранилища. Если дождей мало, уровень воды снижается, а летом может возникать дефицит влаги для хозяйства и отдыха людей.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рек и водоёмов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осадков долго нет, наступает засуха: растения вянут, урожайность падает, а грунт становится твёрдым и сухим. Это влияет не только на природу, но и на людей.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при недостатке осадков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интенсивные дожди приводят к лужам, размыву дорог и подтоплениям низких мест. Возникают трудности с движением транспорта и безопасностью пешеходов.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при сильных осадках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и снег дают влагу почве и помогают растениям расти. При достаточных осадках улучшается питание корней, а почва не пересыхает так быстро.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роста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последствия сильных осадков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снегопад приводит к высоким сугробам и заносам на дорогах. Снег и наледь могут увеличивать нагрузку на линии электропередачи и провоцировать обрывы проводов. Такие ситуации осложняют жизнь жителей.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Снегопады и последствия для города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дождь может вызвать наводнение или подтопление улиц. Вода быстро поднимается в низинах и на дорогах, нарушая движение транспорта и работу служб. Град способен повреждать окна, крыши и растения.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повреждения от дождя и града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 круговорот воды в природе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«Круговорот воды», дата: 2026-05-12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возвращают водяной пар, накопленный в атмосфере, на сушу. Затем часть воды уходит в почву, а часть стекает к рекам, озёрам и морям.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схемы в том, что осадки соединяют атмосферу и поверхность Земли. Чем активнее испарение и образование облаков, тем регулярнее повторяется круговорот.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12168"/>
            <a:ext cx="4843800" cy="1460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осадками дома и в школе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школьные наблюдения (шаблон таблицы), дата: 2026-05-12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фиксируют события по дням и помогают связать погоду с температурой. Сравнение разных записей показывает, почему в одни дни идёт дождь, а в другие — снег или морось.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дней показывает роль температуры: при плюсовых значениях осадки чаще жидкие, а при нуле и ниже — твёрдые или смешанные.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— это погода в действии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осадки — важная часть круговорота воды в природе. Их вид определяется в первую очередь температурой воздуха и влажностью, а количество — климатом и особенностями местности.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2026-05-12T23:45:22Z</dcterms:created>
  <dcterms:modified xsi:type="dcterms:W3CDTF">2026-05-12T23:45:22Z</dcterms:modified>
</cp:coreProperties>
</file>